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7" d="100"/>
          <a:sy n="77" d="100"/>
        </p:scale>
        <p:origin x="-948" y="-7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8.receita.fazenda.gov.br/SimplesNacional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object 1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074" name="object 16"/>
          <p:cNvSpPr>
            <a:spLocks noChangeArrowheads="1"/>
          </p:cNvSpPr>
          <p:nvPr/>
        </p:nvSpPr>
        <p:spPr bwMode="auto">
          <a:xfrm>
            <a:off x="822325" y="2195513"/>
            <a:ext cx="1084263" cy="6191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075" name="object 17"/>
          <p:cNvSpPr>
            <a:spLocks noChangeArrowheads="1"/>
          </p:cNvSpPr>
          <p:nvPr/>
        </p:nvSpPr>
        <p:spPr bwMode="auto">
          <a:xfrm>
            <a:off x="609600" y="304800"/>
            <a:ext cx="1520825" cy="21336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076" name="object 18"/>
          <p:cNvSpPr>
            <a:spLocks noChangeArrowheads="1"/>
          </p:cNvSpPr>
          <p:nvPr/>
        </p:nvSpPr>
        <p:spPr bwMode="auto">
          <a:xfrm>
            <a:off x="5181600" y="5583238"/>
            <a:ext cx="1136650" cy="8001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077" name="object 19"/>
          <p:cNvSpPr>
            <a:spLocks noChangeArrowheads="1"/>
          </p:cNvSpPr>
          <p:nvPr/>
        </p:nvSpPr>
        <p:spPr bwMode="auto">
          <a:xfrm>
            <a:off x="6302375" y="5784850"/>
            <a:ext cx="2528888" cy="446088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95688" y="779463"/>
            <a:ext cx="4640262" cy="4318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3400"/>
              </a:lnSpc>
              <a:spcBef>
                <a:spcPts val="170"/>
              </a:spcBef>
              <a:spcAft>
                <a:spcPts val="0"/>
              </a:spcAft>
              <a:defRPr/>
            </a:pPr>
            <a:r>
              <a:rPr sz="3200" b="1" dirty="0">
                <a:latin typeface="Tahoma"/>
                <a:cs typeface="Tahoma"/>
              </a:rPr>
              <a:t>ENC</a:t>
            </a:r>
            <a:r>
              <a:rPr sz="3200" b="1" spc="-4" dirty="0">
                <a:latin typeface="Tahoma"/>
                <a:cs typeface="Tahoma"/>
              </a:rPr>
              <a:t>U</a:t>
            </a:r>
            <a:r>
              <a:rPr sz="3200" b="1" dirty="0">
                <a:latin typeface="Tahoma"/>
                <a:cs typeface="Tahoma"/>
              </a:rPr>
              <a:t>ENTRO </a:t>
            </a:r>
            <a:r>
              <a:rPr sz="3200" b="1" spc="-4" dirty="0">
                <a:latin typeface="Tahoma"/>
                <a:cs typeface="Tahoma"/>
              </a:rPr>
              <a:t>S</a:t>
            </a:r>
            <a:r>
              <a:rPr sz="3200" b="1" spc="4" dirty="0">
                <a:latin typeface="Tahoma"/>
                <a:cs typeface="Tahoma"/>
              </a:rPr>
              <a:t>UR</a:t>
            </a:r>
            <a:r>
              <a:rPr sz="3200" b="1" dirty="0">
                <a:latin typeface="Tahoma"/>
                <a:cs typeface="Tahoma"/>
              </a:rPr>
              <a:t>-S</a:t>
            </a:r>
            <a:r>
              <a:rPr sz="3200" b="1" spc="-4" dirty="0">
                <a:latin typeface="Tahoma"/>
                <a:cs typeface="Tahoma"/>
              </a:rPr>
              <a:t>U</a:t>
            </a:r>
            <a:r>
              <a:rPr sz="3200" b="1" dirty="0">
                <a:latin typeface="Tahoma"/>
                <a:cs typeface="Tahoma"/>
              </a:rPr>
              <a:t>R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90650" y="2852738"/>
            <a:ext cx="4011613" cy="3048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380"/>
              </a:lnSpc>
              <a:spcBef>
                <a:spcPts val="119"/>
              </a:spcBef>
              <a:spcAft>
                <a:spcPts val="0"/>
              </a:spcAft>
              <a:defRPr/>
            </a:pPr>
            <a:r>
              <a:rPr sz="2200" b="1" spc="-9" dirty="0">
                <a:latin typeface="Tahoma"/>
                <a:cs typeface="Tahoma"/>
              </a:rPr>
              <a:t>G</a:t>
            </a:r>
            <a:r>
              <a:rPr sz="2200" b="1" spc="-4" dirty="0">
                <a:latin typeface="Tahoma"/>
                <a:cs typeface="Tahoma"/>
              </a:rPr>
              <a:t>E</a:t>
            </a:r>
            <a:r>
              <a:rPr sz="2200" b="1" spc="4" dirty="0">
                <a:latin typeface="Tahoma"/>
                <a:cs typeface="Tahoma"/>
              </a:rPr>
              <a:t>S</a:t>
            </a:r>
            <a:r>
              <a:rPr sz="2200" b="1" spc="-4" dirty="0">
                <a:latin typeface="Tahoma"/>
                <a:cs typeface="Tahoma"/>
              </a:rPr>
              <a:t>TIÓ</a:t>
            </a:r>
            <a:r>
              <a:rPr sz="2200" b="1" dirty="0">
                <a:latin typeface="Tahoma"/>
                <a:cs typeface="Tahoma"/>
              </a:rPr>
              <a:t>N D</a:t>
            </a:r>
            <a:r>
              <a:rPr sz="2200" b="1" spc="-4" dirty="0">
                <a:latin typeface="Tahoma"/>
                <a:cs typeface="Tahoma"/>
              </a:rPr>
              <a:t>E</a:t>
            </a:r>
            <a:r>
              <a:rPr sz="2200" b="1" dirty="0">
                <a:latin typeface="Tahoma"/>
                <a:cs typeface="Tahoma"/>
              </a:rPr>
              <a:t>L R</a:t>
            </a:r>
            <a:r>
              <a:rPr sz="2200" b="1" spc="-4" dirty="0">
                <a:latin typeface="Tahoma"/>
                <a:cs typeface="Tahoma"/>
              </a:rPr>
              <a:t>E</a:t>
            </a:r>
            <a:r>
              <a:rPr sz="2200" b="1" spc="-9" dirty="0">
                <a:latin typeface="Tahoma"/>
                <a:cs typeface="Tahoma"/>
              </a:rPr>
              <a:t>G</a:t>
            </a:r>
            <a:r>
              <a:rPr sz="2200" b="1" spc="-4" dirty="0">
                <a:latin typeface="Tahoma"/>
                <a:cs typeface="Tahoma"/>
              </a:rPr>
              <a:t>IS</a:t>
            </a:r>
            <a:r>
              <a:rPr sz="2200" b="1" dirty="0">
                <a:latin typeface="Tahoma"/>
                <a:cs typeface="Tahoma"/>
              </a:rPr>
              <a:t>T</a:t>
            </a:r>
            <a:r>
              <a:rPr sz="2200" b="1" spc="-4" dirty="0">
                <a:latin typeface="Tahoma"/>
                <a:cs typeface="Tahoma"/>
              </a:rPr>
              <a:t>R</a:t>
            </a:r>
            <a:r>
              <a:rPr sz="2200" b="1" dirty="0">
                <a:latin typeface="Tahoma"/>
                <a:cs typeface="Tahoma"/>
              </a:rPr>
              <a:t>O DE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16550" y="2852738"/>
            <a:ext cx="2660650" cy="3048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380"/>
              </a:lnSpc>
              <a:spcBef>
                <a:spcPts val="119"/>
              </a:spcBef>
              <a:spcAft>
                <a:spcPts val="0"/>
              </a:spcAft>
              <a:defRPr/>
            </a:pPr>
            <a:r>
              <a:rPr sz="2200" b="1" dirty="0">
                <a:latin typeface="Tahoma"/>
                <a:cs typeface="Tahoma"/>
              </a:rPr>
              <a:t>C</a:t>
            </a:r>
            <a:r>
              <a:rPr sz="2200" b="1" spc="-4" dirty="0">
                <a:latin typeface="Tahoma"/>
                <a:cs typeface="Tahoma"/>
              </a:rPr>
              <a:t>ON</a:t>
            </a:r>
            <a:r>
              <a:rPr sz="2200" b="1" dirty="0">
                <a:latin typeface="Tahoma"/>
                <a:cs typeface="Tahoma"/>
              </a:rPr>
              <a:t>T</a:t>
            </a:r>
            <a:r>
              <a:rPr sz="2200" b="1" spc="-4" dirty="0">
                <a:latin typeface="Tahoma"/>
                <a:cs typeface="Tahoma"/>
              </a:rPr>
              <a:t>RI</a:t>
            </a:r>
            <a:r>
              <a:rPr sz="2200" b="1" dirty="0">
                <a:latin typeface="Tahoma"/>
                <a:cs typeface="Tahoma"/>
              </a:rPr>
              <a:t>B</a:t>
            </a:r>
            <a:r>
              <a:rPr sz="2200" b="1" spc="-4" dirty="0">
                <a:latin typeface="Tahoma"/>
                <a:cs typeface="Tahoma"/>
              </a:rPr>
              <a:t>U</a:t>
            </a:r>
            <a:r>
              <a:rPr lang="es-ES_tradnl" sz="2200" b="1" spc="-4" dirty="0">
                <a:latin typeface="Tahoma"/>
                <a:cs typeface="Tahoma"/>
              </a:rPr>
              <a:t>YE</a:t>
            </a:r>
            <a:r>
              <a:rPr sz="2200" b="1" spc="-4" dirty="0">
                <a:latin typeface="Tahoma"/>
                <a:cs typeface="Tahoma"/>
              </a:rPr>
              <a:t>NT</a:t>
            </a:r>
            <a:r>
              <a:rPr sz="2200" b="1" spc="4" dirty="0">
                <a:latin typeface="Tahoma"/>
                <a:cs typeface="Tahoma"/>
              </a:rPr>
              <a:t>E</a:t>
            </a:r>
            <a:r>
              <a:rPr sz="2200" b="1" dirty="0">
                <a:latin typeface="Tahoma"/>
                <a:cs typeface="Tahoma"/>
              </a:rPr>
              <a:t>S</a:t>
            </a:r>
            <a:endParaRPr sz="2200" dirty="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54188" y="3727450"/>
            <a:ext cx="398462" cy="3048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380"/>
              </a:lnSpc>
              <a:spcBef>
                <a:spcPts val="119"/>
              </a:spcBef>
              <a:spcAft>
                <a:spcPts val="0"/>
              </a:spcAft>
              <a:defRPr/>
            </a:pPr>
            <a:r>
              <a:rPr sz="2200" b="1" spc="-4" dirty="0">
                <a:latin typeface="Tahoma"/>
                <a:cs typeface="Tahoma"/>
              </a:rPr>
              <a:t>E</a:t>
            </a:r>
            <a:r>
              <a:rPr sz="2200" b="1" dirty="0">
                <a:latin typeface="Tahoma"/>
                <a:cs typeface="Tahoma"/>
              </a:rPr>
              <a:t>L</a:t>
            </a:r>
            <a:endParaRPr sz="2200" dirty="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66938" y="3727450"/>
            <a:ext cx="1338262" cy="3048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380"/>
              </a:lnSpc>
              <a:spcBef>
                <a:spcPts val="119"/>
              </a:spcBef>
              <a:spcAft>
                <a:spcPts val="0"/>
              </a:spcAft>
              <a:defRPr/>
            </a:pPr>
            <a:r>
              <a:rPr sz="2200" b="1" spc="4" dirty="0">
                <a:latin typeface="Tahoma"/>
                <a:cs typeface="Tahoma"/>
              </a:rPr>
              <a:t>S</a:t>
            </a:r>
            <a:r>
              <a:rPr sz="2200" b="1" spc="-14" dirty="0">
                <a:latin typeface="Tahoma"/>
                <a:cs typeface="Tahoma"/>
              </a:rPr>
              <a:t>I</a:t>
            </a:r>
            <a:r>
              <a:rPr sz="2200" b="1" spc="-4" dirty="0">
                <a:latin typeface="Tahoma"/>
                <a:cs typeface="Tahoma"/>
              </a:rPr>
              <a:t>S</a:t>
            </a:r>
            <a:r>
              <a:rPr sz="2200" b="1" dirty="0">
                <a:latin typeface="Tahoma"/>
                <a:cs typeface="Tahoma"/>
              </a:rPr>
              <a:t>T</a:t>
            </a:r>
            <a:r>
              <a:rPr sz="2200" b="1" spc="-4" dirty="0">
                <a:latin typeface="Tahoma"/>
                <a:cs typeface="Tahoma"/>
              </a:rPr>
              <a:t>EM</a:t>
            </a:r>
            <a:r>
              <a:rPr sz="2200" b="1" dirty="0">
                <a:latin typeface="Tahoma"/>
                <a:cs typeface="Tahoma"/>
              </a:rPr>
              <a:t>A</a:t>
            </a:r>
            <a:endParaRPr sz="2200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19488" y="3727450"/>
            <a:ext cx="1884362" cy="3048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380"/>
              </a:lnSpc>
              <a:spcBef>
                <a:spcPts val="119"/>
              </a:spcBef>
              <a:spcAft>
                <a:spcPts val="0"/>
              </a:spcAft>
              <a:defRPr/>
            </a:pPr>
            <a:r>
              <a:rPr sz="2200" b="1" spc="-4" dirty="0">
                <a:latin typeface="Tahoma"/>
                <a:cs typeface="Tahoma"/>
              </a:rPr>
              <a:t>T</a:t>
            </a:r>
            <a:r>
              <a:rPr sz="2200" b="1" dirty="0">
                <a:latin typeface="Tahoma"/>
                <a:cs typeface="Tahoma"/>
              </a:rPr>
              <a:t>R</a:t>
            </a:r>
            <a:r>
              <a:rPr sz="2200" b="1" spc="-14" dirty="0">
                <a:latin typeface="Tahoma"/>
                <a:cs typeface="Tahoma"/>
              </a:rPr>
              <a:t>I</a:t>
            </a:r>
            <a:r>
              <a:rPr sz="2200" b="1" spc="9" dirty="0">
                <a:latin typeface="Tahoma"/>
                <a:cs typeface="Tahoma"/>
              </a:rPr>
              <a:t>B</a:t>
            </a:r>
            <a:r>
              <a:rPr sz="2200" b="1" spc="-4" dirty="0">
                <a:latin typeface="Tahoma"/>
                <a:cs typeface="Tahoma"/>
              </a:rPr>
              <a:t>UTARI</a:t>
            </a:r>
            <a:r>
              <a:rPr sz="2200" b="1" dirty="0">
                <a:latin typeface="Tahoma"/>
                <a:cs typeface="Tahoma"/>
              </a:rPr>
              <a:t>O</a:t>
            </a:r>
            <a:endParaRPr sz="2200" dirty="0">
              <a:latin typeface="Tahoma"/>
              <a:cs typeface="Tahoma"/>
            </a:endParaRPr>
          </a:p>
        </p:txBody>
      </p:sp>
      <p:sp>
        <p:nvSpPr>
          <p:cNvPr id="3084" name="object 8"/>
          <p:cNvSpPr txBox="1">
            <a:spLocks noChangeArrowheads="1"/>
          </p:cNvSpPr>
          <p:nvPr/>
        </p:nvSpPr>
        <p:spPr bwMode="auto">
          <a:xfrm>
            <a:off x="5418138" y="3727450"/>
            <a:ext cx="25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375"/>
              </a:lnSpc>
              <a:spcBef>
                <a:spcPts val="125"/>
              </a:spcBef>
            </a:pPr>
            <a:r>
              <a:rPr lang="en-US" sz="2200" b="1">
                <a:latin typeface="Tahoma" pitchFamily="34" charset="0"/>
                <a:cs typeface="Tahoma" pitchFamily="34" charset="0"/>
              </a:rPr>
              <a:t>Y</a:t>
            </a:r>
            <a:endParaRPr lang="en-US" sz="22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88013" y="3727450"/>
            <a:ext cx="450850" cy="3048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380"/>
              </a:lnSpc>
              <a:spcBef>
                <a:spcPts val="119"/>
              </a:spcBef>
              <a:spcAft>
                <a:spcPts val="0"/>
              </a:spcAft>
              <a:defRPr/>
            </a:pPr>
            <a:r>
              <a:rPr sz="2200" b="1" spc="-4" dirty="0">
                <a:latin typeface="Tahoma"/>
                <a:cs typeface="Tahoma"/>
              </a:rPr>
              <a:t>S</a:t>
            </a:r>
            <a:r>
              <a:rPr sz="2200" b="1" dirty="0">
                <a:latin typeface="Tahoma"/>
                <a:cs typeface="Tahoma"/>
              </a:rPr>
              <a:t>U</a:t>
            </a:r>
            <a:endParaRPr sz="2200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53150" y="3727450"/>
            <a:ext cx="1357313" cy="3048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380"/>
              </a:lnSpc>
              <a:spcBef>
                <a:spcPts val="119"/>
              </a:spcBef>
              <a:spcAft>
                <a:spcPts val="0"/>
              </a:spcAft>
              <a:defRPr/>
            </a:pPr>
            <a:r>
              <a:rPr sz="2200" b="1" spc="-9" dirty="0">
                <a:latin typeface="Tahoma"/>
                <a:cs typeface="Tahoma"/>
              </a:rPr>
              <a:t>G</a:t>
            </a:r>
            <a:r>
              <a:rPr sz="2200" b="1" spc="-4" dirty="0">
                <a:latin typeface="Tahoma"/>
                <a:cs typeface="Tahoma"/>
              </a:rPr>
              <a:t>E</a:t>
            </a:r>
            <a:r>
              <a:rPr sz="2200" b="1" spc="4" dirty="0">
                <a:latin typeface="Tahoma"/>
                <a:cs typeface="Tahoma"/>
              </a:rPr>
              <a:t>S</a:t>
            </a:r>
            <a:r>
              <a:rPr sz="2200" b="1" spc="-4" dirty="0">
                <a:latin typeface="Tahoma"/>
                <a:cs typeface="Tahoma"/>
              </a:rPr>
              <a:t>TIÓ</a:t>
            </a:r>
            <a:r>
              <a:rPr sz="2200" b="1" dirty="0">
                <a:latin typeface="Tahoma"/>
                <a:cs typeface="Tahoma"/>
              </a:rPr>
              <a:t>N</a:t>
            </a:r>
            <a:endParaRPr sz="2200" dirty="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71938" y="4598988"/>
            <a:ext cx="1123950" cy="3048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380"/>
              </a:lnSpc>
              <a:spcBef>
                <a:spcPts val="119"/>
              </a:spcBef>
              <a:spcAft>
                <a:spcPts val="0"/>
              </a:spcAft>
              <a:defRPr/>
            </a:pPr>
            <a:r>
              <a:rPr sz="2200" b="1" dirty="0">
                <a:latin typeface="Tahoma"/>
                <a:cs typeface="Tahoma"/>
              </a:rPr>
              <a:t>BR</a:t>
            </a:r>
            <a:r>
              <a:rPr sz="2200" b="1" spc="-4" dirty="0">
                <a:latin typeface="Tahoma"/>
                <a:cs typeface="Tahoma"/>
              </a:rPr>
              <a:t>ASI</a:t>
            </a:r>
            <a:r>
              <a:rPr sz="2200" b="1" dirty="0">
                <a:latin typeface="Tahoma"/>
                <a:cs typeface="Tahoma"/>
              </a:rPr>
              <a:t>L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3088" name="object 4"/>
          <p:cNvSpPr txBox="1">
            <a:spLocks noChangeArrowheads="1"/>
          </p:cNvSpPr>
          <p:nvPr/>
        </p:nvSpPr>
        <p:spPr bwMode="auto">
          <a:xfrm>
            <a:off x="3086100" y="6459538"/>
            <a:ext cx="423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375"/>
              </a:lnSpc>
              <a:spcBef>
                <a:spcPts val="125"/>
              </a:spcBef>
            </a:pPr>
            <a:r>
              <a:rPr lang="en-US" sz="2200" b="1">
                <a:latin typeface="Tahoma" pitchFamily="34" charset="0"/>
                <a:cs typeface="Tahoma" pitchFamily="34" charset="0"/>
              </a:rPr>
              <a:t>26</a:t>
            </a:r>
            <a:endParaRPr lang="en-US" sz="22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24250" y="6459538"/>
            <a:ext cx="1858963" cy="3048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380"/>
              </a:lnSpc>
              <a:spcBef>
                <a:spcPts val="119"/>
              </a:spcBef>
              <a:spcAft>
                <a:spcPts val="0"/>
              </a:spcAft>
              <a:defRPr/>
            </a:pPr>
            <a:r>
              <a:rPr sz="2200" b="1" spc="-4" dirty="0">
                <a:latin typeface="Tahoma"/>
                <a:cs typeface="Tahoma"/>
              </a:rPr>
              <a:t>d</a:t>
            </a:r>
            <a:r>
              <a:rPr sz="2200" b="1" dirty="0">
                <a:latin typeface="Tahoma"/>
                <a:cs typeface="Tahoma"/>
              </a:rPr>
              <a:t>e a</a:t>
            </a:r>
            <a:r>
              <a:rPr sz="2200" b="1" spc="-4" dirty="0">
                <a:latin typeface="Tahoma"/>
                <a:cs typeface="Tahoma"/>
              </a:rPr>
              <a:t>g</a:t>
            </a:r>
            <a:r>
              <a:rPr sz="2200" b="1" dirty="0">
                <a:latin typeface="Tahoma"/>
                <a:cs typeface="Tahoma"/>
              </a:rPr>
              <a:t>o</a:t>
            </a:r>
            <a:r>
              <a:rPr sz="2200" b="1" spc="-14" dirty="0">
                <a:latin typeface="Tahoma"/>
                <a:cs typeface="Tahoma"/>
              </a:rPr>
              <a:t>s</a:t>
            </a:r>
            <a:r>
              <a:rPr sz="2200" b="1" spc="4" dirty="0">
                <a:latin typeface="Tahoma"/>
                <a:cs typeface="Tahoma"/>
              </a:rPr>
              <a:t>t</a:t>
            </a:r>
            <a:r>
              <a:rPr sz="2200" b="1" dirty="0">
                <a:latin typeface="Tahoma"/>
                <a:cs typeface="Tahoma"/>
              </a:rPr>
              <a:t>o </a:t>
            </a:r>
            <a:r>
              <a:rPr sz="2200" b="1" spc="-4" dirty="0">
                <a:latin typeface="Tahoma"/>
                <a:cs typeface="Tahoma"/>
              </a:rPr>
              <a:t>d</a:t>
            </a:r>
            <a:r>
              <a:rPr sz="2200" b="1" dirty="0">
                <a:latin typeface="Tahoma"/>
                <a:cs typeface="Tahoma"/>
              </a:rPr>
              <a:t>e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97500" y="6459538"/>
            <a:ext cx="779463" cy="3048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380"/>
              </a:lnSpc>
              <a:spcBef>
                <a:spcPts val="119"/>
              </a:spcBef>
              <a:spcAft>
                <a:spcPts val="0"/>
              </a:spcAft>
              <a:defRPr/>
            </a:pPr>
            <a:r>
              <a:rPr sz="2200" b="1" spc="4" dirty="0">
                <a:latin typeface="Tahoma"/>
                <a:cs typeface="Tahoma"/>
              </a:rPr>
              <a:t>2</a:t>
            </a:r>
            <a:r>
              <a:rPr sz="2200" b="1" dirty="0">
                <a:latin typeface="Tahoma"/>
                <a:cs typeface="Tahoma"/>
              </a:rPr>
              <a:t>0</a:t>
            </a:r>
            <a:r>
              <a:rPr sz="2200" b="1" spc="4" dirty="0">
                <a:latin typeface="Tahoma"/>
                <a:cs typeface="Tahoma"/>
              </a:rPr>
              <a:t>1</a:t>
            </a:r>
            <a:r>
              <a:rPr sz="2200" b="1" dirty="0">
                <a:latin typeface="Tahoma"/>
                <a:cs typeface="Tahoma"/>
              </a:rPr>
              <a:t>3</a:t>
            </a:r>
            <a:endParaRPr sz="2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object 122"/>
          <p:cNvSpPr>
            <a:spLocks noChangeArrowheads="1"/>
          </p:cNvSpPr>
          <p:nvPr/>
        </p:nvSpPr>
        <p:spPr bwMode="auto">
          <a:xfrm>
            <a:off x="-1588" y="62579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FBFDF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290" name="object 123"/>
          <p:cNvSpPr>
            <a:spLocks noChangeArrowheads="1"/>
          </p:cNvSpPr>
          <p:nvPr/>
        </p:nvSpPr>
        <p:spPr bwMode="auto">
          <a:xfrm>
            <a:off x="-1588" y="6261100"/>
            <a:ext cx="9147176" cy="7938"/>
          </a:xfrm>
          <a:custGeom>
            <a:avLst/>
            <a:gdLst>
              <a:gd name="T0" fmla="*/ 0 w 9146540"/>
              <a:gd name="T1" fmla="*/ 0 h 7619"/>
              <a:gd name="T2" fmla="*/ 9146540 w 9146540"/>
              <a:gd name="T3" fmla="*/ 7619 h 7619"/>
            </a:gdLst>
            <a:ahLst/>
            <a:cxnLst/>
            <a:rect l="T0" t="T1" r="T2" b="T3"/>
            <a:pathLst>
              <a:path w="9146540" h="7619">
                <a:moveTo>
                  <a:pt x="9145270" y="0"/>
                </a:moveTo>
                <a:lnTo>
                  <a:pt x="1270" y="0"/>
                </a:lnTo>
                <a:lnTo>
                  <a:pt x="1270" y="7619"/>
                </a:lnTo>
                <a:lnTo>
                  <a:pt x="9145270" y="7619"/>
                </a:lnTo>
                <a:lnTo>
                  <a:pt x="9145270" y="0"/>
                </a:lnTo>
                <a:close/>
              </a:path>
            </a:pathLst>
          </a:custGeom>
          <a:solidFill>
            <a:srgbClr val="F8FBF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291" name="object 124"/>
          <p:cNvSpPr>
            <a:spLocks noChangeArrowheads="1"/>
          </p:cNvSpPr>
          <p:nvPr/>
        </p:nvSpPr>
        <p:spPr bwMode="auto">
          <a:xfrm>
            <a:off x="-1588" y="62722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F5F9F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292" name="object 125"/>
          <p:cNvSpPr>
            <a:spLocks noChangeArrowheads="1"/>
          </p:cNvSpPr>
          <p:nvPr/>
        </p:nvSpPr>
        <p:spPr bwMode="auto">
          <a:xfrm>
            <a:off x="-1588" y="62801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F2F7F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293" name="object 126"/>
          <p:cNvSpPr>
            <a:spLocks noChangeArrowheads="1"/>
          </p:cNvSpPr>
          <p:nvPr/>
        </p:nvSpPr>
        <p:spPr bwMode="auto">
          <a:xfrm>
            <a:off x="-1588" y="62880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EFF5F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294" name="object 127"/>
          <p:cNvSpPr>
            <a:spLocks noChangeArrowheads="1"/>
          </p:cNvSpPr>
          <p:nvPr/>
        </p:nvSpPr>
        <p:spPr bwMode="auto">
          <a:xfrm>
            <a:off x="-1588" y="62944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ECF4F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295" name="object 128"/>
          <p:cNvSpPr>
            <a:spLocks noChangeArrowheads="1"/>
          </p:cNvSpPr>
          <p:nvPr/>
        </p:nvSpPr>
        <p:spPr bwMode="auto">
          <a:xfrm>
            <a:off x="-1588" y="63023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E9F2F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296" name="object 129"/>
          <p:cNvSpPr>
            <a:spLocks noChangeArrowheads="1"/>
          </p:cNvSpPr>
          <p:nvPr/>
        </p:nvSpPr>
        <p:spPr bwMode="auto">
          <a:xfrm>
            <a:off x="-1588" y="63087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E6F0F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297" name="object 130"/>
          <p:cNvSpPr>
            <a:spLocks noChangeArrowheads="1"/>
          </p:cNvSpPr>
          <p:nvPr/>
        </p:nvSpPr>
        <p:spPr bwMode="auto">
          <a:xfrm>
            <a:off x="-1588" y="63166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E3EEF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298" name="object 131"/>
          <p:cNvSpPr>
            <a:spLocks noChangeArrowheads="1"/>
          </p:cNvSpPr>
          <p:nvPr/>
        </p:nvSpPr>
        <p:spPr bwMode="auto">
          <a:xfrm>
            <a:off x="-1588" y="63246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E0ECF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299" name="object 132"/>
          <p:cNvSpPr>
            <a:spLocks noChangeArrowheads="1"/>
          </p:cNvSpPr>
          <p:nvPr/>
        </p:nvSpPr>
        <p:spPr bwMode="auto">
          <a:xfrm>
            <a:off x="-1588" y="63309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DDEBF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00" name="object 133"/>
          <p:cNvSpPr>
            <a:spLocks noChangeArrowheads="1"/>
          </p:cNvSpPr>
          <p:nvPr/>
        </p:nvSpPr>
        <p:spPr bwMode="auto">
          <a:xfrm>
            <a:off x="-1588" y="63388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DAE9F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01" name="object 134"/>
          <p:cNvSpPr>
            <a:spLocks noChangeArrowheads="1"/>
          </p:cNvSpPr>
          <p:nvPr/>
        </p:nvSpPr>
        <p:spPr bwMode="auto">
          <a:xfrm>
            <a:off x="-1588" y="63452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D7E7E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02" name="object 135"/>
          <p:cNvSpPr>
            <a:spLocks noChangeArrowheads="1"/>
          </p:cNvSpPr>
          <p:nvPr/>
        </p:nvSpPr>
        <p:spPr bwMode="auto">
          <a:xfrm>
            <a:off x="-1588" y="63531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D4E5E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03" name="object 136"/>
          <p:cNvSpPr>
            <a:spLocks noChangeArrowheads="1"/>
          </p:cNvSpPr>
          <p:nvPr/>
        </p:nvSpPr>
        <p:spPr bwMode="auto">
          <a:xfrm>
            <a:off x="-1588" y="63595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D1E3E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04" name="object 137"/>
          <p:cNvSpPr>
            <a:spLocks noChangeArrowheads="1"/>
          </p:cNvSpPr>
          <p:nvPr/>
        </p:nvSpPr>
        <p:spPr bwMode="auto">
          <a:xfrm>
            <a:off x="-1588" y="63674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CEE2E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05" name="object 138"/>
          <p:cNvSpPr>
            <a:spLocks noChangeArrowheads="1"/>
          </p:cNvSpPr>
          <p:nvPr/>
        </p:nvSpPr>
        <p:spPr bwMode="auto">
          <a:xfrm>
            <a:off x="-1588" y="63738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CCE0E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06" name="object 139"/>
          <p:cNvSpPr>
            <a:spLocks noChangeArrowheads="1"/>
          </p:cNvSpPr>
          <p:nvPr/>
        </p:nvSpPr>
        <p:spPr bwMode="auto">
          <a:xfrm>
            <a:off x="-1588" y="63817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C8DEE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07" name="object 140"/>
          <p:cNvSpPr>
            <a:spLocks noChangeArrowheads="1"/>
          </p:cNvSpPr>
          <p:nvPr/>
        </p:nvSpPr>
        <p:spPr bwMode="auto">
          <a:xfrm>
            <a:off x="-1588" y="63896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C5DCE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08" name="object 141"/>
          <p:cNvSpPr>
            <a:spLocks noChangeArrowheads="1"/>
          </p:cNvSpPr>
          <p:nvPr/>
        </p:nvSpPr>
        <p:spPr bwMode="auto">
          <a:xfrm>
            <a:off x="-1588" y="63960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C2DAE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09" name="object 142"/>
          <p:cNvSpPr>
            <a:spLocks noChangeArrowheads="1"/>
          </p:cNvSpPr>
          <p:nvPr/>
        </p:nvSpPr>
        <p:spPr bwMode="auto">
          <a:xfrm>
            <a:off x="-1588" y="64039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BFD9E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10" name="object 143"/>
          <p:cNvSpPr>
            <a:spLocks noChangeArrowheads="1"/>
          </p:cNvSpPr>
          <p:nvPr/>
        </p:nvSpPr>
        <p:spPr bwMode="auto">
          <a:xfrm>
            <a:off x="-1588" y="64103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BCD7E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11" name="object 144"/>
          <p:cNvSpPr>
            <a:spLocks noChangeArrowheads="1"/>
          </p:cNvSpPr>
          <p:nvPr/>
        </p:nvSpPr>
        <p:spPr bwMode="auto">
          <a:xfrm>
            <a:off x="-1588" y="64182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B9D5E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12" name="object 145"/>
          <p:cNvSpPr>
            <a:spLocks noChangeArrowheads="1"/>
          </p:cNvSpPr>
          <p:nvPr/>
        </p:nvSpPr>
        <p:spPr bwMode="auto">
          <a:xfrm>
            <a:off x="-1588" y="64262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B6D3E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13" name="object 146"/>
          <p:cNvSpPr>
            <a:spLocks noChangeArrowheads="1"/>
          </p:cNvSpPr>
          <p:nvPr/>
        </p:nvSpPr>
        <p:spPr bwMode="auto">
          <a:xfrm>
            <a:off x="-1588" y="64325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B3D1E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14" name="object 147"/>
          <p:cNvSpPr>
            <a:spLocks noChangeArrowheads="1"/>
          </p:cNvSpPr>
          <p:nvPr/>
        </p:nvSpPr>
        <p:spPr bwMode="auto">
          <a:xfrm>
            <a:off x="-1588" y="64404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B0D0D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15" name="object 148"/>
          <p:cNvSpPr>
            <a:spLocks noChangeArrowheads="1"/>
          </p:cNvSpPr>
          <p:nvPr/>
        </p:nvSpPr>
        <p:spPr bwMode="auto">
          <a:xfrm>
            <a:off x="-1588" y="64484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ADCED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16" name="object 149"/>
          <p:cNvSpPr>
            <a:spLocks noChangeArrowheads="1"/>
          </p:cNvSpPr>
          <p:nvPr/>
        </p:nvSpPr>
        <p:spPr bwMode="auto">
          <a:xfrm>
            <a:off x="-1588" y="64547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AACCD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17" name="object 150"/>
          <p:cNvSpPr>
            <a:spLocks noChangeArrowheads="1"/>
          </p:cNvSpPr>
          <p:nvPr/>
        </p:nvSpPr>
        <p:spPr bwMode="auto">
          <a:xfrm>
            <a:off x="-1588" y="64611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A7CAD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18" name="object 151"/>
          <p:cNvSpPr>
            <a:spLocks noChangeArrowheads="1"/>
          </p:cNvSpPr>
          <p:nvPr/>
        </p:nvSpPr>
        <p:spPr bwMode="auto">
          <a:xfrm>
            <a:off x="-1588" y="64690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A4C8D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19" name="object 152"/>
          <p:cNvSpPr>
            <a:spLocks noChangeArrowheads="1"/>
          </p:cNvSpPr>
          <p:nvPr/>
        </p:nvSpPr>
        <p:spPr bwMode="auto">
          <a:xfrm>
            <a:off x="-1588" y="64770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A1C7D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20" name="object 153"/>
          <p:cNvSpPr>
            <a:spLocks noChangeArrowheads="1"/>
          </p:cNvSpPr>
          <p:nvPr/>
        </p:nvSpPr>
        <p:spPr bwMode="auto">
          <a:xfrm>
            <a:off x="-1588" y="64833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9EC5D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21" name="object 154"/>
          <p:cNvSpPr>
            <a:spLocks noChangeArrowheads="1"/>
          </p:cNvSpPr>
          <p:nvPr/>
        </p:nvSpPr>
        <p:spPr bwMode="auto">
          <a:xfrm>
            <a:off x="-1588" y="64912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9BC3D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22" name="object 155"/>
          <p:cNvSpPr>
            <a:spLocks noChangeArrowheads="1"/>
          </p:cNvSpPr>
          <p:nvPr/>
        </p:nvSpPr>
        <p:spPr bwMode="auto">
          <a:xfrm>
            <a:off x="-1588" y="64992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99C1D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23" name="object 156"/>
          <p:cNvSpPr>
            <a:spLocks noChangeArrowheads="1"/>
          </p:cNvSpPr>
          <p:nvPr/>
        </p:nvSpPr>
        <p:spPr bwMode="auto">
          <a:xfrm>
            <a:off x="-1588" y="65055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95BFD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24" name="object 157"/>
          <p:cNvSpPr>
            <a:spLocks noChangeArrowheads="1"/>
          </p:cNvSpPr>
          <p:nvPr/>
        </p:nvSpPr>
        <p:spPr bwMode="auto">
          <a:xfrm>
            <a:off x="-1588" y="65119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92BED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25" name="object 158"/>
          <p:cNvSpPr>
            <a:spLocks noChangeArrowheads="1"/>
          </p:cNvSpPr>
          <p:nvPr/>
        </p:nvSpPr>
        <p:spPr bwMode="auto">
          <a:xfrm>
            <a:off x="-1588" y="65198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8FBCD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26" name="object 159"/>
          <p:cNvSpPr>
            <a:spLocks noChangeArrowheads="1"/>
          </p:cNvSpPr>
          <p:nvPr/>
        </p:nvSpPr>
        <p:spPr bwMode="auto">
          <a:xfrm>
            <a:off x="-1588" y="65278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8CBAD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27" name="object 160"/>
          <p:cNvSpPr>
            <a:spLocks noChangeArrowheads="1"/>
          </p:cNvSpPr>
          <p:nvPr/>
        </p:nvSpPr>
        <p:spPr bwMode="auto">
          <a:xfrm>
            <a:off x="-1588" y="65341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89B8D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28" name="object 161"/>
          <p:cNvSpPr>
            <a:spLocks noChangeArrowheads="1"/>
          </p:cNvSpPr>
          <p:nvPr/>
        </p:nvSpPr>
        <p:spPr bwMode="auto">
          <a:xfrm>
            <a:off x="-1588" y="65420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86B6C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29" name="object 162"/>
          <p:cNvSpPr>
            <a:spLocks noChangeArrowheads="1"/>
          </p:cNvSpPr>
          <p:nvPr/>
        </p:nvSpPr>
        <p:spPr bwMode="auto">
          <a:xfrm>
            <a:off x="-1588" y="65500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83B5C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30" name="object 163"/>
          <p:cNvSpPr>
            <a:spLocks noChangeArrowheads="1"/>
          </p:cNvSpPr>
          <p:nvPr/>
        </p:nvSpPr>
        <p:spPr bwMode="auto">
          <a:xfrm>
            <a:off x="-1588" y="65563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80B3C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31" name="object 164"/>
          <p:cNvSpPr>
            <a:spLocks noChangeArrowheads="1"/>
          </p:cNvSpPr>
          <p:nvPr/>
        </p:nvSpPr>
        <p:spPr bwMode="auto">
          <a:xfrm>
            <a:off x="-1588" y="65643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7DB1C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32" name="object 165"/>
          <p:cNvSpPr>
            <a:spLocks noChangeArrowheads="1"/>
          </p:cNvSpPr>
          <p:nvPr/>
        </p:nvSpPr>
        <p:spPr bwMode="auto">
          <a:xfrm>
            <a:off x="-1588" y="65706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7AAFC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33" name="object 166"/>
          <p:cNvSpPr>
            <a:spLocks noChangeArrowheads="1"/>
          </p:cNvSpPr>
          <p:nvPr/>
        </p:nvSpPr>
        <p:spPr bwMode="auto">
          <a:xfrm>
            <a:off x="-1588" y="65786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77ADC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34" name="object 167"/>
          <p:cNvSpPr>
            <a:spLocks noChangeArrowheads="1"/>
          </p:cNvSpPr>
          <p:nvPr/>
        </p:nvSpPr>
        <p:spPr bwMode="auto">
          <a:xfrm>
            <a:off x="-1588" y="65865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74ACC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35" name="object 168"/>
          <p:cNvSpPr>
            <a:spLocks noChangeArrowheads="1"/>
          </p:cNvSpPr>
          <p:nvPr/>
        </p:nvSpPr>
        <p:spPr bwMode="auto">
          <a:xfrm>
            <a:off x="-1588" y="65928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71AAC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36" name="object 169"/>
          <p:cNvSpPr>
            <a:spLocks noChangeArrowheads="1"/>
          </p:cNvSpPr>
          <p:nvPr/>
        </p:nvSpPr>
        <p:spPr bwMode="auto">
          <a:xfrm>
            <a:off x="-1588" y="66008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6EA8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37" name="object 170"/>
          <p:cNvSpPr>
            <a:spLocks noChangeArrowheads="1"/>
          </p:cNvSpPr>
          <p:nvPr/>
        </p:nvSpPr>
        <p:spPr bwMode="auto">
          <a:xfrm>
            <a:off x="-1588" y="66071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6BA6C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38" name="object 171"/>
          <p:cNvSpPr>
            <a:spLocks noChangeArrowheads="1"/>
          </p:cNvSpPr>
          <p:nvPr/>
        </p:nvSpPr>
        <p:spPr bwMode="auto">
          <a:xfrm>
            <a:off x="-1588" y="66151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68A4C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39" name="object 172"/>
          <p:cNvSpPr>
            <a:spLocks noChangeArrowheads="1"/>
          </p:cNvSpPr>
          <p:nvPr/>
        </p:nvSpPr>
        <p:spPr bwMode="auto">
          <a:xfrm>
            <a:off x="-1588" y="66214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66A3C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40" name="object 173"/>
          <p:cNvSpPr>
            <a:spLocks noChangeArrowheads="1"/>
          </p:cNvSpPr>
          <p:nvPr/>
        </p:nvSpPr>
        <p:spPr bwMode="auto">
          <a:xfrm>
            <a:off x="-1588" y="66294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62A1C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41" name="object 174"/>
          <p:cNvSpPr>
            <a:spLocks noChangeArrowheads="1"/>
          </p:cNvSpPr>
          <p:nvPr/>
        </p:nvSpPr>
        <p:spPr bwMode="auto">
          <a:xfrm>
            <a:off x="-1588" y="66373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5F9FB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42" name="object 175"/>
          <p:cNvSpPr>
            <a:spLocks noChangeArrowheads="1"/>
          </p:cNvSpPr>
          <p:nvPr/>
        </p:nvSpPr>
        <p:spPr bwMode="auto">
          <a:xfrm>
            <a:off x="-1588" y="66436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5C9DB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43" name="object 176"/>
          <p:cNvSpPr>
            <a:spLocks noChangeArrowheads="1"/>
          </p:cNvSpPr>
          <p:nvPr/>
        </p:nvSpPr>
        <p:spPr bwMode="auto">
          <a:xfrm>
            <a:off x="-1588" y="66516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599BB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44" name="object 177"/>
          <p:cNvSpPr>
            <a:spLocks noChangeArrowheads="1"/>
          </p:cNvSpPr>
          <p:nvPr/>
        </p:nvSpPr>
        <p:spPr bwMode="auto">
          <a:xfrm>
            <a:off x="-1588" y="66579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569AB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45" name="object 178"/>
          <p:cNvSpPr>
            <a:spLocks noChangeArrowheads="1"/>
          </p:cNvSpPr>
          <p:nvPr/>
        </p:nvSpPr>
        <p:spPr bwMode="auto">
          <a:xfrm>
            <a:off x="-1588" y="66659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5399B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46" name="object 179"/>
          <p:cNvSpPr>
            <a:spLocks noChangeArrowheads="1"/>
          </p:cNvSpPr>
          <p:nvPr/>
        </p:nvSpPr>
        <p:spPr bwMode="auto">
          <a:xfrm>
            <a:off x="-1588" y="66722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5096B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47" name="object 180"/>
          <p:cNvSpPr>
            <a:spLocks noChangeArrowheads="1"/>
          </p:cNvSpPr>
          <p:nvPr/>
        </p:nvSpPr>
        <p:spPr bwMode="auto">
          <a:xfrm>
            <a:off x="-1588" y="66802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4D94B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48" name="object 181"/>
          <p:cNvSpPr>
            <a:spLocks noChangeArrowheads="1"/>
          </p:cNvSpPr>
          <p:nvPr/>
        </p:nvSpPr>
        <p:spPr bwMode="auto">
          <a:xfrm>
            <a:off x="-1588" y="66881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4A92B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49" name="object 182"/>
          <p:cNvSpPr>
            <a:spLocks noChangeArrowheads="1"/>
          </p:cNvSpPr>
          <p:nvPr/>
        </p:nvSpPr>
        <p:spPr bwMode="auto">
          <a:xfrm>
            <a:off x="-1588" y="66944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4791B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50" name="object 183"/>
          <p:cNvSpPr>
            <a:spLocks noChangeArrowheads="1"/>
          </p:cNvSpPr>
          <p:nvPr/>
        </p:nvSpPr>
        <p:spPr bwMode="auto">
          <a:xfrm>
            <a:off x="-1588" y="67024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448FB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51" name="object 184"/>
          <p:cNvSpPr>
            <a:spLocks noChangeArrowheads="1"/>
          </p:cNvSpPr>
          <p:nvPr/>
        </p:nvSpPr>
        <p:spPr bwMode="auto">
          <a:xfrm>
            <a:off x="-1588" y="67087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418DB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52" name="object 185"/>
          <p:cNvSpPr>
            <a:spLocks noChangeArrowheads="1"/>
          </p:cNvSpPr>
          <p:nvPr/>
        </p:nvSpPr>
        <p:spPr bwMode="auto">
          <a:xfrm>
            <a:off x="-1588" y="67167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3E8BB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53" name="object 186"/>
          <p:cNvSpPr>
            <a:spLocks noChangeArrowheads="1"/>
          </p:cNvSpPr>
          <p:nvPr/>
        </p:nvSpPr>
        <p:spPr bwMode="auto">
          <a:xfrm>
            <a:off x="-1588" y="67230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3B89B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54" name="object 187"/>
          <p:cNvSpPr>
            <a:spLocks noChangeArrowheads="1"/>
          </p:cNvSpPr>
          <p:nvPr/>
        </p:nvSpPr>
        <p:spPr bwMode="auto">
          <a:xfrm>
            <a:off x="-1588" y="67310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3888A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55" name="object 188"/>
          <p:cNvSpPr>
            <a:spLocks noChangeArrowheads="1"/>
          </p:cNvSpPr>
          <p:nvPr/>
        </p:nvSpPr>
        <p:spPr bwMode="auto">
          <a:xfrm>
            <a:off x="-1588" y="67389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3586A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56" name="object 189"/>
          <p:cNvSpPr>
            <a:spLocks noChangeArrowheads="1"/>
          </p:cNvSpPr>
          <p:nvPr/>
        </p:nvSpPr>
        <p:spPr bwMode="auto">
          <a:xfrm>
            <a:off x="-1588" y="67452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3384A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57" name="object 190"/>
          <p:cNvSpPr>
            <a:spLocks noChangeArrowheads="1"/>
          </p:cNvSpPr>
          <p:nvPr/>
        </p:nvSpPr>
        <p:spPr bwMode="auto">
          <a:xfrm>
            <a:off x="-1588" y="67532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2F82A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58" name="object 191"/>
          <p:cNvSpPr>
            <a:spLocks noChangeArrowheads="1"/>
          </p:cNvSpPr>
          <p:nvPr/>
        </p:nvSpPr>
        <p:spPr bwMode="auto">
          <a:xfrm>
            <a:off x="-1588" y="67595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2C80A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59" name="object 192"/>
          <p:cNvSpPr>
            <a:spLocks noChangeArrowheads="1"/>
          </p:cNvSpPr>
          <p:nvPr/>
        </p:nvSpPr>
        <p:spPr bwMode="auto">
          <a:xfrm>
            <a:off x="-1588" y="67675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297FA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60" name="object 193"/>
          <p:cNvSpPr>
            <a:spLocks noChangeArrowheads="1"/>
          </p:cNvSpPr>
          <p:nvPr/>
        </p:nvSpPr>
        <p:spPr bwMode="auto">
          <a:xfrm>
            <a:off x="-1588" y="67754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267DA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61" name="object 194"/>
          <p:cNvSpPr>
            <a:spLocks noChangeArrowheads="1"/>
          </p:cNvSpPr>
          <p:nvPr/>
        </p:nvSpPr>
        <p:spPr bwMode="auto">
          <a:xfrm>
            <a:off x="-1588" y="67818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237BA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62" name="object 195"/>
          <p:cNvSpPr>
            <a:spLocks noChangeArrowheads="1"/>
          </p:cNvSpPr>
          <p:nvPr/>
        </p:nvSpPr>
        <p:spPr bwMode="auto">
          <a:xfrm>
            <a:off x="-1588" y="67897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2079A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63" name="object 196"/>
          <p:cNvSpPr>
            <a:spLocks noChangeArrowheads="1"/>
          </p:cNvSpPr>
          <p:nvPr/>
        </p:nvSpPr>
        <p:spPr bwMode="auto">
          <a:xfrm>
            <a:off x="-1588" y="67976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1D77A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64" name="object 197"/>
          <p:cNvSpPr>
            <a:spLocks noChangeArrowheads="1"/>
          </p:cNvSpPr>
          <p:nvPr/>
        </p:nvSpPr>
        <p:spPr bwMode="auto">
          <a:xfrm>
            <a:off x="-1588" y="68040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1A76A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65" name="object 198"/>
          <p:cNvSpPr>
            <a:spLocks noChangeArrowheads="1"/>
          </p:cNvSpPr>
          <p:nvPr/>
        </p:nvSpPr>
        <p:spPr bwMode="auto">
          <a:xfrm>
            <a:off x="-1588" y="68103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1774A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66" name="object 199"/>
          <p:cNvSpPr>
            <a:spLocks noChangeArrowheads="1"/>
          </p:cNvSpPr>
          <p:nvPr/>
        </p:nvSpPr>
        <p:spPr bwMode="auto">
          <a:xfrm>
            <a:off x="-1588" y="68183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1472A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67" name="object 200"/>
          <p:cNvSpPr>
            <a:spLocks noChangeArrowheads="1"/>
          </p:cNvSpPr>
          <p:nvPr/>
        </p:nvSpPr>
        <p:spPr bwMode="auto">
          <a:xfrm>
            <a:off x="-1588" y="68262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1170A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68" name="object 201"/>
          <p:cNvSpPr>
            <a:spLocks noChangeArrowheads="1"/>
          </p:cNvSpPr>
          <p:nvPr/>
        </p:nvSpPr>
        <p:spPr bwMode="auto">
          <a:xfrm>
            <a:off x="-1588" y="68326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0E6E9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69" name="object 202"/>
          <p:cNvSpPr>
            <a:spLocks noChangeArrowheads="1"/>
          </p:cNvSpPr>
          <p:nvPr/>
        </p:nvSpPr>
        <p:spPr bwMode="auto">
          <a:xfrm>
            <a:off x="-1588" y="68405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0B6D9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70" name="object 203"/>
          <p:cNvSpPr>
            <a:spLocks noChangeArrowheads="1"/>
          </p:cNvSpPr>
          <p:nvPr/>
        </p:nvSpPr>
        <p:spPr bwMode="auto">
          <a:xfrm>
            <a:off x="-1588" y="68484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086B9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71" name="object 204"/>
          <p:cNvSpPr>
            <a:spLocks noChangeArrowheads="1"/>
          </p:cNvSpPr>
          <p:nvPr/>
        </p:nvSpPr>
        <p:spPr bwMode="auto">
          <a:xfrm>
            <a:off x="-1588" y="68548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05699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72" name="object 205"/>
          <p:cNvSpPr>
            <a:spLocks noChangeArrowheads="1"/>
          </p:cNvSpPr>
          <p:nvPr/>
        </p:nvSpPr>
        <p:spPr bwMode="auto">
          <a:xfrm>
            <a:off x="304800" y="6323013"/>
            <a:ext cx="723900" cy="4794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73" name="object 206"/>
          <p:cNvSpPr>
            <a:spLocks noChangeArrowheads="1"/>
          </p:cNvSpPr>
          <p:nvPr/>
        </p:nvSpPr>
        <p:spPr bwMode="auto">
          <a:xfrm>
            <a:off x="1020763" y="6454775"/>
            <a:ext cx="1384300" cy="228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74" name="object 207"/>
          <p:cNvSpPr>
            <a:spLocks noChangeArrowheads="1"/>
          </p:cNvSpPr>
          <p:nvPr/>
        </p:nvSpPr>
        <p:spPr bwMode="auto">
          <a:xfrm>
            <a:off x="0" y="6127750"/>
            <a:ext cx="9137650" cy="38100"/>
          </a:xfrm>
          <a:custGeom>
            <a:avLst/>
            <a:gdLst>
              <a:gd name="T0" fmla="*/ 0 w 9137650"/>
              <a:gd name="T1" fmla="*/ 0 h 38097"/>
              <a:gd name="T2" fmla="*/ 9137650 w 9137650"/>
              <a:gd name="T3" fmla="*/ 38097 h 38097"/>
            </a:gdLst>
            <a:ahLst/>
            <a:cxnLst/>
            <a:rect l="T0" t="T1" r="T2" b="T3"/>
            <a:pathLst>
              <a:path w="9137650" h="38097">
                <a:moveTo>
                  <a:pt x="0" y="38097"/>
                </a:moveTo>
                <a:lnTo>
                  <a:pt x="9137650" y="38097"/>
                </a:lnTo>
                <a:lnTo>
                  <a:pt x="913765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75" name="object 208"/>
          <p:cNvSpPr>
            <a:spLocks noChangeArrowheads="1"/>
          </p:cNvSpPr>
          <p:nvPr/>
        </p:nvSpPr>
        <p:spPr bwMode="auto">
          <a:xfrm>
            <a:off x="0" y="6127750"/>
            <a:ext cx="9137650" cy="38100"/>
          </a:xfrm>
          <a:custGeom>
            <a:avLst/>
            <a:gdLst>
              <a:gd name="T0" fmla="*/ 0 w 9137650"/>
              <a:gd name="T1" fmla="*/ 0 h 38097"/>
              <a:gd name="T2" fmla="*/ 9137650 w 9137650"/>
              <a:gd name="T3" fmla="*/ 38097 h 38097"/>
            </a:gdLst>
            <a:ahLst/>
            <a:cxnLst/>
            <a:rect l="T0" t="T1" r="T2" b="T3"/>
            <a:pathLst>
              <a:path w="9137650" h="38097">
                <a:moveTo>
                  <a:pt x="0" y="38097"/>
                </a:moveTo>
                <a:lnTo>
                  <a:pt x="9137650" y="38097"/>
                </a:lnTo>
                <a:lnTo>
                  <a:pt x="913765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76" name="object 209"/>
          <p:cNvSpPr>
            <a:spLocks noChangeArrowheads="1"/>
          </p:cNvSpPr>
          <p:nvPr/>
        </p:nvSpPr>
        <p:spPr bwMode="auto">
          <a:xfrm>
            <a:off x="0" y="6162675"/>
            <a:ext cx="9137650" cy="38100"/>
          </a:xfrm>
          <a:custGeom>
            <a:avLst/>
            <a:gdLst>
              <a:gd name="T0" fmla="*/ 0 w 9137650"/>
              <a:gd name="T1" fmla="*/ 0 h 38097"/>
              <a:gd name="T2" fmla="*/ 9137650 w 9137650"/>
              <a:gd name="T3" fmla="*/ 38097 h 38097"/>
            </a:gdLst>
            <a:ahLst/>
            <a:cxnLst/>
            <a:rect l="T0" t="T1" r="T2" b="T3"/>
            <a:pathLst>
              <a:path w="9137650" h="38097">
                <a:moveTo>
                  <a:pt x="0" y="38097"/>
                </a:moveTo>
                <a:lnTo>
                  <a:pt x="9137650" y="38097"/>
                </a:lnTo>
                <a:lnTo>
                  <a:pt x="913765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77" name="object 210"/>
          <p:cNvSpPr>
            <a:spLocks noChangeArrowheads="1"/>
          </p:cNvSpPr>
          <p:nvPr/>
        </p:nvSpPr>
        <p:spPr bwMode="auto">
          <a:xfrm>
            <a:off x="0" y="6162675"/>
            <a:ext cx="9137650" cy="38100"/>
          </a:xfrm>
          <a:custGeom>
            <a:avLst/>
            <a:gdLst>
              <a:gd name="T0" fmla="*/ 0 w 9137650"/>
              <a:gd name="T1" fmla="*/ 0 h 38097"/>
              <a:gd name="T2" fmla="*/ 9137650 w 9137650"/>
              <a:gd name="T3" fmla="*/ 38097 h 38097"/>
            </a:gdLst>
            <a:ahLst/>
            <a:cxnLst/>
            <a:rect l="T0" t="T1" r="T2" b="T3"/>
            <a:pathLst>
              <a:path w="9137650" h="38097">
                <a:moveTo>
                  <a:pt x="0" y="38097"/>
                </a:moveTo>
                <a:lnTo>
                  <a:pt x="9137650" y="38097"/>
                </a:lnTo>
                <a:lnTo>
                  <a:pt x="913765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78" name="object 211"/>
          <p:cNvSpPr>
            <a:spLocks noChangeArrowheads="1"/>
          </p:cNvSpPr>
          <p:nvPr/>
        </p:nvSpPr>
        <p:spPr bwMode="auto">
          <a:xfrm>
            <a:off x="0" y="6200775"/>
            <a:ext cx="9137650" cy="57150"/>
          </a:xfrm>
          <a:custGeom>
            <a:avLst/>
            <a:gdLst>
              <a:gd name="T0" fmla="*/ 0 w 9137650"/>
              <a:gd name="T1" fmla="*/ 0 h 57146"/>
              <a:gd name="T2" fmla="*/ 9137650 w 9137650"/>
              <a:gd name="T3" fmla="*/ 57146 h 57146"/>
            </a:gdLst>
            <a:ahLst/>
            <a:cxnLst/>
            <a:rect l="T0" t="T1" r="T2" b="T3"/>
            <a:pathLst>
              <a:path w="9137650" h="57146">
                <a:moveTo>
                  <a:pt x="0" y="57146"/>
                </a:moveTo>
                <a:lnTo>
                  <a:pt x="9137650" y="57146"/>
                </a:lnTo>
                <a:lnTo>
                  <a:pt x="9137650" y="0"/>
                </a:lnTo>
                <a:lnTo>
                  <a:pt x="0" y="0"/>
                </a:lnTo>
                <a:lnTo>
                  <a:pt x="0" y="57146"/>
                </a:lnTo>
                <a:close/>
              </a:path>
            </a:pathLst>
          </a:cu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79" name="object 35"/>
          <p:cNvSpPr>
            <a:spLocks noChangeArrowheads="1"/>
          </p:cNvSpPr>
          <p:nvPr/>
        </p:nvSpPr>
        <p:spPr bwMode="auto">
          <a:xfrm>
            <a:off x="2041525" y="1704975"/>
            <a:ext cx="5715000" cy="40227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80" name="object 36"/>
          <p:cNvSpPr>
            <a:spLocks noChangeArrowheads="1"/>
          </p:cNvSpPr>
          <p:nvPr/>
        </p:nvSpPr>
        <p:spPr bwMode="auto">
          <a:xfrm>
            <a:off x="5138738" y="2811463"/>
            <a:ext cx="300037" cy="244475"/>
          </a:xfrm>
          <a:custGeom>
            <a:avLst/>
            <a:gdLst>
              <a:gd name="T0" fmla="*/ 0 w 299719"/>
              <a:gd name="T1" fmla="*/ 0 h 243840"/>
              <a:gd name="T2" fmla="*/ 299719 w 299719"/>
              <a:gd name="T3" fmla="*/ 243840 h 243840"/>
            </a:gdLst>
            <a:ahLst/>
            <a:cxnLst/>
            <a:rect l="T0" t="T1" r="T2" b="T3"/>
            <a:pathLst>
              <a:path w="299719" h="243840">
                <a:moveTo>
                  <a:pt x="152400" y="181610"/>
                </a:moveTo>
                <a:lnTo>
                  <a:pt x="154939" y="243840"/>
                </a:lnTo>
                <a:lnTo>
                  <a:pt x="299719" y="115570"/>
                </a:lnTo>
                <a:lnTo>
                  <a:pt x="147319" y="0"/>
                </a:lnTo>
                <a:lnTo>
                  <a:pt x="147319" y="60960"/>
                </a:lnTo>
                <a:lnTo>
                  <a:pt x="0" y="66040"/>
                </a:lnTo>
                <a:lnTo>
                  <a:pt x="5079" y="186690"/>
                </a:lnTo>
                <a:lnTo>
                  <a:pt x="152400" y="18161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81" name="object 37"/>
          <p:cNvSpPr>
            <a:spLocks noChangeArrowheads="1"/>
          </p:cNvSpPr>
          <p:nvPr/>
        </p:nvSpPr>
        <p:spPr bwMode="auto">
          <a:xfrm>
            <a:off x="5030788" y="2789238"/>
            <a:ext cx="300037" cy="242887"/>
          </a:xfrm>
          <a:custGeom>
            <a:avLst/>
            <a:gdLst>
              <a:gd name="T0" fmla="*/ 0 w 299719"/>
              <a:gd name="T1" fmla="*/ 0 h 243839"/>
              <a:gd name="T2" fmla="*/ 299719 w 299719"/>
              <a:gd name="T3" fmla="*/ 243839 h 243839"/>
            </a:gdLst>
            <a:ahLst/>
            <a:cxnLst/>
            <a:rect l="T0" t="T1" r="T2" b="T3"/>
            <a:pathLst>
              <a:path w="299719" h="243839">
                <a:moveTo>
                  <a:pt x="152400" y="181609"/>
                </a:moveTo>
                <a:lnTo>
                  <a:pt x="154939" y="243839"/>
                </a:lnTo>
                <a:lnTo>
                  <a:pt x="299719" y="115569"/>
                </a:lnTo>
                <a:lnTo>
                  <a:pt x="147319" y="0"/>
                </a:lnTo>
                <a:lnTo>
                  <a:pt x="147319" y="60959"/>
                </a:lnTo>
                <a:lnTo>
                  <a:pt x="0" y="66039"/>
                </a:lnTo>
                <a:lnTo>
                  <a:pt x="5079" y="186689"/>
                </a:lnTo>
                <a:lnTo>
                  <a:pt x="152400" y="181609"/>
                </a:lnTo>
                <a:close/>
              </a:path>
            </a:pathLst>
          </a:custGeom>
          <a:solidFill>
            <a:srgbClr val="BB7A2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82" name="object 38"/>
          <p:cNvSpPr>
            <a:spLocks noChangeArrowheads="1"/>
          </p:cNvSpPr>
          <p:nvPr/>
        </p:nvSpPr>
        <p:spPr bwMode="auto">
          <a:xfrm>
            <a:off x="4962525" y="2046288"/>
            <a:ext cx="279400" cy="242887"/>
          </a:xfrm>
          <a:custGeom>
            <a:avLst/>
            <a:gdLst>
              <a:gd name="T0" fmla="*/ 0 w 279400"/>
              <a:gd name="T1" fmla="*/ 0 h 243839"/>
              <a:gd name="T2" fmla="*/ 279400 w 279400"/>
              <a:gd name="T3" fmla="*/ 243839 h 243839"/>
            </a:gdLst>
            <a:ahLst/>
            <a:cxnLst/>
            <a:rect l="T0" t="T1" r="T2" b="T3"/>
            <a:pathLst>
              <a:path w="279400" h="243839">
                <a:moveTo>
                  <a:pt x="142239" y="182879"/>
                </a:moveTo>
                <a:lnTo>
                  <a:pt x="143510" y="243839"/>
                </a:lnTo>
                <a:lnTo>
                  <a:pt x="279400" y="115569"/>
                </a:lnTo>
                <a:lnTo>
                  <a:pt x="137160" y="0"/>
                </a:lnTo>
                <a:lnTo>
                  <a:pt x="137160" y="62229"/>
                </a:lnTo>
                <a:lnTo>
                  <a:pt x="0" y="67309"/>
                </a:lnTo>
                <a:lnTo>
                  <a:pt x="3810" y="187959"/>
                </a:lnTo>
                <a:lnTo>
                  <a:pt x="142239" y="18287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83" name="object 39"/>
          <p:cNvSpPr>
            <a:spLocks noChangeArrowheads="1"/>
          </p:cNvSpPr>
          <p:nvPr/>
        </p:nvSpPr>
        <p:spPr bwMode="auto">
          <a:xfrm>
            <a:off x="4854575" y="2022475"/>
            <a:ext cx="279400" cy="244475"/>
          </a:xfrm>
          <a:custGeom>
            <a:avLst/>
            <a:gdLst>
              <a:gd name="T0" fmla="*/ 0 w 279400"/>
              <a:gd name="T1" fmla="*/ 0 h 243839"/>
              <a:gd name="T2" fmla="*/ 279400 w 279400"/>
              <a:gd name="T3" fmla="*/ 243839 h 243839"/>
            </a:gdLst>
            <a:ahLst/>
            <a:cxnLst/>
            <a:rect l="T0" t="T1" r="T2" b="T3"/>
            <a:pathLst>
              <a:path w="279400" h="243839">
                <a:moveTo>
                  <a:pt x="140969" y="182879"/>
                </a:moveTo>
                <a:lnTo>
                  <a:pt x="143510" y="243839"/>
                </a:lnTo>
                <a:lnTo>
                  <a:pt x="279400" y="115569"/>
                </a:lnTo>
                <a:lnTo>
                  <a:pt x="137160" y="0"/>
                </a:lnTo>
                <a:lnTo>
                  <a:pt x="137160" y="62229"/>
                </a:lnTo>
                <a:lnTo>
                  <a:pt x="0" y="67310"/>
                </a:lnTo>
                <a:lnTo>
                  <a:pt x="3810" y="186689"/>
                </a:lnTo>
                <a:lnTo>
                  <a:pt x="140969" y="182879"/>
                </a:lnTo>
                <a:close/>
              </a:path>
            </a:pathLst>
          </a:custGeom>
          <a:solidFill>
            <a:srgbClr val="BB7A2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84" name="object 40"/>
          <p:cNvSpPr>
            <a:spLocks noChangeArrowheads="1"/>
          </p:cNvSpPr>
          <p:nvPr/>
        </p:nvSpPr>
        <p:spPr bwMode="auto">
          <a:xfrm>
            <a:off x="4835525" y="1435100"/>
            <a:ext cx="0" cy="1417638"/>
          </a:xfrm>
          <a:custGeom>
            <a:avLst/>
            <a:gdLst>
              <a:gd name="T0" fmla="*/ 0 h 1417320"/>
              <a:gd name="T1" fmla="*/ 1417320 h 1417320"/>
            </a:gdLst>
            <a:ahLst/>
            <a:cxnLst/>
            <a:rect l="0" t="T0" r="0" b="T1"/>
            <a:pathLst>
              <a:path h="1417320">
                <a:moveTo>
                  <a:pt x="0" y="0"/>
                </a:moveTo>
                <a:lnTo>
                  <a:pt x="0" y="1417320"/>
                </a:lnTo>
              </a:path>
            </a:pathLst>
          </a:custGeom>
          <a:noFill/>
          <a:ln w="635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85" name="object 41"/>
          <p:cNvSpPr>
            <a:spLocks noChangeArrowheads="1"/>
          </p:cNvSpPr>
          <p:nvPr/>
        </p:nvSpPr>
        <p:spPr bwMode="auto">
          <a:xfrm>
            <a:off x="4740275" y="1284288"/>
            <a:ext cx="188913" cy="188912"/>
          </a:xfrm>
          <a:custGeom>
            <a:avLst/>
            <a:gdLst>
              <a:gd name="T0" fmla="*/ 0 w 189230"/>
              <a:gd name="T1" fmla="*/ 0 h 189229"/>
              <a:gd name="T2" fmla="*/ 189230 w 189230"/>
              <a:gd name="T3" fmla="*/ 189229 h 189229"/>
            </a:gdLst>
            <a:ahLst/>
            <a:cxnLst/>
            <a:rect l="T0" t="T1" r="T2" b="T3"/>
            <a:pathLst>
              <a:path w="189230" h="189229">
                <a:moveTo>
                  <a:pt x="95250" y="0"/>
                </a:moveTo>
                <a:lnTo>
                  <a:pt x="0" y="189229"/>
                </a:lnTo>
                <a:lnTo>
                  <a:pt x="189230" y="189229"/>
                </a:lnTo>
                <a:lnTo>
                  <a:pt x="9525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86" name="object 42"/>
          <p:cNvSpPr>
            <a:spLocks noChangeArrowheads="1"/>
          </p:cNvSpPr>
          <p:nvPr/>
        </p:nvSpPr>
        <p:spPr bwMode="auto">
          <a:xfrm>
            <a:off x="4727575" y="1412875"/>
            <a:ext cx="0" cy="1416050"/>
          </a:xfrm>
          <a:custGeom>
            <a:avLst/>
            <a:gdLst>
              <a:gd name="T0" fmla="*/ 0 h 1417320"/>
              <a:gd name="T1" fmla="*/ 1417320 h 1417320"/>
            </a:gdLst>
            <a:ahLst/>
            <a:cxnLst/>
            <a:rect l="0" t="T0" r="0" b="T1"/>
            <a:pathLst>
              <a:path h="1417320">
                <a:moveTo>
                  <a:pt x="0" y="0"/>
                </a:moveTo>
                <a:lnTo>
                  <a:pt x="0" y="1417320"/>
                </a:lnTo>
              </a:path>
            </a:pathLst>
          </a:custGeom>
          <a:noFill/>
          <a:ln w="63500">
            <a:solidFill>
              <a:srgbClr val="0033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87" name="object 43"/>
          <p:cNvSpPr>
            <a:spLocks noChangeArrowheads="1"/>
          </p:cNvSpPr>
          <p:nvPr/>
        </p:nvSpPr>
        <p:spPr bwMode="auto">
          <a:xfrm>
            <a:off x="4632325" y="1260475"/>
            <a:ext cx="188913" cy="190500"/>
          </a:xfrm>
          <a:custGeom>
            <a:avLst/>
            <a:gdLst>
              <a:gd name="T0" fmla="*/ 0 w 189230"/>
              <a:gd name="T1" fmla="*/ 0 h 190500"/>
              <a:gd name="T2" fmla="*/ 189230 w 189230"/>
              <a:gd name="T3" fmla="*/ 190500 h 190500"/>
            </a:gdLst>
            <a:ahLst/>
            <a:cxnLst/>
            <a:rect l="T0" t="T1" r="T2" b="T3"/>
            <a:pathLst>
              <a:path w="189230" h="190500">
                <a:moveTo>
                  <a:pt x="95250" y="0"/>
                </a:moveTo>
                <a:lnTo>
                  <a:pt x="0" y="190500"/>
                </a:lnTo>
                <a:lnTo>
                  <a:pt x="189230" y="190500"/>
                </a:lnTo>
                <a:lnTo>
                  <a:pt x="95250" y="0"/>
                </a:lnTo>
                <a:close/>
              </a:path>
            </a:pathLst>
          </a:custGeom>
          <a:solidFill>
            <a:srgbClr val="00339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88" name="object 44"/>
          <p:cNvSpPr>
            <a:spLocks noChangeArrowheads="1"/>
          </p:cNvSpPr>
          <p:nvPr/>
        </p:nvSpPr>
        <p:spPr bwMode="auto">
          <a:xfrm>
            <a:off x="5210175" y="1847850"/>
            <a:ext cx="908050" cy="468313"/>
          </a:xfrm>
          <a:custGeom>
            <a:avLst/>
            <a:gdLst>
              <a:gd name="T0" fmla="*/ 0 w 908050"/>
              <a:gd name="T1" fmla="*/ 0 h 468629"/>
              <a:gd name="T2" fmla="*/ 908050 w 908050"/>
              <a:gd name="T3" fmla="*/ 468629 h 468629"/>
            </a:gdLst>
            <a:ahLst/>
            <a:cxnLst/>
            <a:rect l="T0" t="T1" r="T2" b="T3"/>
            <a:pathLst>
              <a:path w="908050" h="468629">
                <a:moveTo>
                  <a:pt x="1382" y="58788"/>
                </a:moveTo>
                <a:lnTo>
                  <a:pt x="0" y="71120"/>
                </a:lnTo>
                <a:lnTo>
                  <a:pt x="0" y="396239"/>
                </a:lnTo>
                <a:lnTo>
                  <a:pt x="13155" y="434812"/>
                </a:lnTo>
                <a:lnTo>
                  <a:pt x="45093" y="462361"/>
                </a:lnTo>
                <a:lnTo>
                  <a:pt x="71120" y="468629"/>
                </a:lnTo>
                <a:lnTo>
                  <a:pt x="836930" y="468629"/>
                </a:lnTo>
                <a:lnTo>
                  <a:pt x="875100" y="455072"/>
                </a:lnTo>
                <a:lnTo>
                  <a:pt x="901979" y="422463"/>
                </a:lnTo>
                <a:lnTo>
                  <a:pt x="908050" y="396239"/>
                </a:lnTo>
                <a:lnTo>
                  <a:pt x="908050" y="71120"/>
                </a:lnTo>
                <a:lnTo>
                  <a:pt x="894674" y="32641"/>
                </a:lnTo>
                <a:lnTo>
                  <a:pt x="862281" y="5761"/>
                </a:lnTo>
                <a:lnTo>
                  <a:pt x="836930" y="0"/>
                </a:lnTo>
                <a:lnTo>
                  <a:pt x="71120" y="0"/>
                </a:lnTo>
                <a:lnTo>
                  <a:pt x="32641" y="13375"/>
                </a:lnTo>
                <a:lnTo>
                  <a:pt x="5761" y="45768"/>
                </a:lnTo>
                <a:lnTo>
                  <a:pt x="1382" y="58788"/>
                </a:lnTo>
                <a:close/>
              </a:path>
            </a:pathLst>
          </a:custGeom>
          <a:solidFill>
            <a:srgbClr val="E9E9E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89" name="object 45"/>
          <p:cNvSpPr>
            <a:spLocks noChangeArrowheads="1"/>
          </p:cNvSpPr>
          <p:nvPr/>
        </p:nvSpPr>
        <p:spPr bwMode="auto">
          <a:xfrm>
            <a:off x="5210175" y="1919288"/>
            <a:ext cx="0" cy="325437"/>
          </a:xfrm>
          <a:custGeom>
            <a:avLst/>
            <a:gdLst>
              <a:gd name="T0" fmla="*/ 0 h 325119"/>
              <a:gd name="T1" fmla="*/ 325119 h 325119"/>
            </a:gdLst>
            <a:ahLst/>
            <a:cxnLst/>
            <a:rect l="0" t="T0" r="0" b="T1"/>
            <a:pathLst>
              <a:path h="325119">
                <a:moveTo>
                  <a:pt x="0" y="0"/>
                </a:moveTo>
                <a:lnTo>
                  <a:pt x="0" y="325119"/>
                </a:lnTo>
              </a:path>
            </a:pathLst>
          </a:custGeom>
          <a:noFill/>
          <a:ln w="19048">
            <a:solidFill>
              <a:srgbClr val="B1B1B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90" name="object 46"/>
          <p:cNvSpPr>
            <a:spLocks noChangeArrowheads="1"/>
          </p:cNvSpPr>
          <p:nvPr/>
        </p:nvSpPr>
        <p:spPr bwMode="auto">
          <a:xfrm>
            <a:off x="5280025" y="2316163"/>
            <a:ext cx="766763" cy="0"/>
          </a:xfrm>
          <a:custGeom>
            <a:avLst/>
            <a:gdLst>
              <a:gd name="T0" fmla="*/ 0 w 765810"/>
              <a:gd name="T1" fmla="*/ 765810 w 765810"/>
            </a:gdLst>
            <a:ahLst/>
            <a:cxnLst/>
            <a:rect l="T0" t="0" r="T1" b="0"/>
            <a:pathLst>
              <a:path w="765810">
                <a:moveTo>
                  <a:pt x="0" y="0"/>
                </a:moveTo>
                <a:lnTo>
                  <a:pt x="765810" y="0"/>
                </a:lnTo>
              </a:path>
            </a:pathLst>
          </a:custGeom>
          <a:noFill/>
          <a:ln w="19048">
            <a:solidFill>
              <a:srgbClr val="B1B1B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91" name="object 47"/>
          <p:cNvSpPr>
            <a:spLocks noChangeArrowheads="1"/>
          </p:cNvSpPr>
          <p:nvPr/>
        </p:nvSpPr>
        <p:spPr bwMode="auto">
          <a:xfrm>
            <a:off x="6118225" y="1919288"/>
            <a:ext cx="0" cy="325437"/>
          </a:xfrm>
          <a:custGeom>
            <a:avLst/>
            <a:gdLst>
              <a:gd name="T0" fmla="*/ 0 h 325119"/>
              <a:gd name="T1" fmla="*/ 325119 h 325119"/>
            </a:gdLst>
            <a:ahLst/>
            <a:cxnLst/>
            <a:rect l="0" t="T0" r="0" b="T1"/>
            <a:pathLst>
              <a:path h="325119">
                <a:moveTo>
                  <a:pt x="0" y="325119"/>
                </a:moveTo>
                <a:lnTo>
                  <a:pt x="0" y="0"/>
                </a:lnTo>
              </a:path>
            </a:pathLst>
          </a:custGeom>
          <a:noFill/>
          <a:ln w="19048">
            <a:solidFill>
              <a:srgbClr val="B1B1B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92" name="object 48"/>
          <p:cNvSpPr>
            <a:spLocks noChangeArrowheads="1"/>
          </p:cNvSpPr>
          <p:nvPr/>
        </p:nvSpPr>
        <p:spPr bwMode="auto">
          <a:xfrm>
            <a:off x="5280025" y="1847850"/>
            <a:ext cx="766763" cy="0"/>
          </a:xfrm>
          <a:custGeom>
            <a:avLst/>
            <a:gdLst>
              <a:gd name="T0" fmla="*/ 0 w 765810"/>
              <a:gd name="T1" fmla="*/ 765810 w 765810"/>
            </a:gdLst>
            <a:ahLst/>
            <a:cxnLst/>
            <a:rect l="T0" t="0" r="T1" b="0"/>
            <a:pathLst>
              <a:path w="765810">
                <a:moveTo>
                  <a:pt x="765810" y="0"/>
                </a:moveTo>
                <a:lnTo>
                  <a:pt x="0" y="0"/>
                </a:lnTo>
              </a:path>
            </a:pathLst>
          </a:custGeom>
          <a:noFill/>
          <a:ln w="19048">
            <a:solidFill>
              <a:srgbClr val="B1B1B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93" name="object 49"/>
          <p:cNvSpPr>
            <a:spLocks noChangeArrowheads="1"/>
          </p:cNvSpPr>
          <p:nvPr/>
        </p:nvSpPr>
        <p:spPr bwMode="auto">
          <a:xfrm>
            <a:off x="4475163" y="3879850"/>
            <a:ext cx="244475" cy="255588"/>
          </a:xfrm>
          <a:custGeom>
            <a:avLst/>
            <a:gdLst>
              <a:gd name="T0" fmla="*/ 0 w 243840"/>
              <a:gd name="T1" fmla="*/ 0 h 255270"/>
              <a:gd name="T2" fmla="*/ 243840 w 243840"/>
              <a:gd name="T3" fmla="*/ 255270 h 255270"/>
            </a:gdLst>
            <a:ahLst/>
            <a:cxnLst/>
            <a:rect l="T0" t="T1" r="T2" b="T3"/>
            <a:pathLst>
              <a:path w="243840" h="255270">
                <a:moveTo>
                  <a:pt x="101600" y="191769"/>
                </a:moveTo>
                <a:lnTo>
                  <a:pt x="59690" y="232410"/>
                </a:lnTo>
                <a:lnTo>
                  <a:pt x="243840" y="255269"/>
                </a:lnTo>
                <a:lnTo>
                  <a:pt x="219710" y="64769"/>
                </a:lnTo>
                <a:lnTo>
                  <a:pt x="180340" y="109219"/>
                </a:lnTo>
                <a:lnTo>
                  <a:pt x="80010" y="0"/>
                </a:lnTo>
                <a:lnTo>
                  <a:pt x="0" y="83819"/>
                </a:lnTo>
                <a:lnTo>
                  <a:pt x="101600" y="19176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94" name="object 50"/>
          <p:cNvSpPr>
            <a:spLocks noChangeArrowheads="1"/>
          </p:cNvSpPr>
          <p:nvPr/>
        </p:nvSpPr>
        <p:spPr bwMode="auto">
          <a:xfrm>
            <a:off x="4367213" y="3857625"/>
            <a:ext cx="244475" cy="254000"/>
          </a:xfrm>
          <a:custGeom>
            <a:avLst/>
            <a:gdLst>
              <a:gd name="T0" fmla="*/ 0 w 243840"/>
              <a:gd name="T1" fmla="*/ 0 h 255270"/>
              <a:gd name="T2" fmla="*/ 243840 w 243840"/>
              <a:gd name="T3" fmla="*/ 255270 h 255270"/>
            </a:gdLst>
            <a:ahLst/>
            <a:cxnLst/>
            <a:rect l="T0" t="T1" r="T2" b="T3"/>
            <a:pathLst>
              <a:path w="243840" h="255270">
                <a:moveTo>
                  <a:pt x="101600" y="191770"/>
                </a:moveTo>
                <a:lnTo>
                  <a:pt x="58420" y="232410"/>
                </a:lnTo>
                <a:lnTo>
                  <a:pt x="243840" y="255270"/>
                </a:lnTo>
                <a:lnTo>
                  <a:pt x="219710" y="63500"/>
                </a:lnTo>
                <a:lnTo>
                  <a:pt x="180340" y="107950"/>
                </a:lnTo>
                <a:lnTo>
                  <a:pt x="80010" y="0"/>
                </a:lnTo>
                <a:lnTo>
                  <a:pt x="0" y="83820"/>
                </a:lnTo>
                <a:lnTo>
                  <a:pt x="101600" y="191770"/>
                </a:lnTo>
                <a:close/>
              </a:path>
            </a:pathLst>
          </a:custGeom>
          <a:solidFill>
            <a:srgbClr val="BB7A2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95" name="object 51"/>
          <p:cNvSpPr>
            <a:spLocks noChangeArrowheads="1"/>
          </p:cNvSpPr>
          <p:nvPr/>
        </p:nvSpPr>
        <p:spPr bwMode="auto">
          <a:xfrm>
            <a:off x="2174875" y="1966913"/>
            <a:ext cx="225425" cy="233362"/>
          </a:xfrm>
          <a:custGeom>
            <a:avLst/>
            <a:gdLst>
              <a:gd name="T0" fmla="*/ 0 w 226060"/>
              <a:gd name="T1" fmla="*/ 0 h 232410"/>
              <a:gd name="T2" fmla="*/ 226060 w 226060"/>
              <a:gd name="T3" fmla="*/ 232410 h 232410"/>
            </a:gdLst>
            <a:ahLst/>
            <a:cxnLst/>
            <a:rect l="T0" t="T1" r="T2" b="T3"/>
            <a:pathLst>
              <a:path w="226060" h="232410">
                <a:moveTo>
                  <a:pt x="0" y="22860"/>
                </a:moveTo>
                <a:lnTo>
                  <a:pt x="63500" y="201930"/>
                </a:lnTo>
                <a:lnTo>
                  <a:pt x="83820" y="153670"/>
                </a:lnTo>
                <a:lnTo>
                  <a:pt x="187960" y="232410"/>
                </a:lnTo>
                <a:lnTo>
                  <a:pt x="226060" y="133350"/>
                </a:lnTo>
                <a:lnTo>
                  <a:pt x="123190" y="52070"/>
                </a:lnTo>
                <a:lnTo>
                  <a:pt x="140970" y="0"/>
                </a:lnTo>
                <a:lnTo>
                  <a:pt x="0" y="2286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96" name="object 52"/>
          <p:cNvSpPr>
            <a:spLocks noChangeArrowheads="1"/>
          </p:cNvSpPr>
          <p:nvPr/>
        </p:nvSpPr>
        <p:spPr bwMode="auto">
          <a:xfrm>
            <a:off x="2066925" y="1944688"/>
            <a:ext cx="225425" cy="231775"/>
          </a:xfrm>
          <a:custGeom>
            <a:avLst/>
            <a:gdLst>
              <a:gd name="T0" fmla="*/ 0 w 226060"/>
              <a:gd name="T1" fmla="*/ 0 h 232409"/>
              <a:gd name="T2" fmla="*/ 226060 w 226060"/>
              <a:gd name="T3" fmla="*/ 232409 h 232409"/>
            </a:gdLst>
            <a:ahLst/>
            <a:cxnLst/>
            <a:rect l="T0" t="T1" r="T2" b="T3"/>
            <a:pathLst>
              <a:path w="226060" h="232409">
                <a:moveTo>
                  <a:pt x="0" y="22859"/>
                </a:moveTo>
                <a:lnTo>
                  <a:pt x="63500" y="201929"/>
                </a:lnTo>
                <a:lnTo>
                  <a:pt x="83820" y="153669"/>
                </a:lnTo>
                <a:lnTo>
                  <a:pt x="187960" y="232409"/>
                </a:lnTo>
                <a:lnTo>
                  <a:pt x="226060" y="133350"/>
                </a:lnTo>
                <a:lnTo>
                  <a:pt x="123190" y="52069"/>
                </a:lnTo>
                <a:lnTo>
                  <a:pt x="140970" y="0"/>
                </a:lnTo>
                <a:lnTo>
                  <a:pt x="0" y="22859"/>
                </a:lnTo>
                <a:close/>
              </a:path>
            </a:pathLst>
          </a:custGeom>
          <a:solidFill>
            <a:srgbClr val="BB7A2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97" name="object 53"/>
          <p:cNvSpPr>
            <a:spLocks noChangeArrowheads="1"/>
          </p:cNvSpPr>
          <p:nvPr/>
        </p:nvSpPr>
        <p:spPr bwMode="auto">
          <a:xfrm>
            <a:off x="3363913" y="4240213"/>
            <a:ext cx="234950" cy="298450"/>
          </a:xfrm>
          <a:custGeom>
            <a:avLst/>
            <a:gdLst>
              <a:gd name="T0" fmla="*/ 0 w 234950"/>
              <a:gd name="T1" fmla="*/ 0 h 298450"/>
              <a:gd name="T2" fmla="*/ 234950 w 234950"/>
              <a:gd name="T3" fmla="*/ 298450 h 298450"/>
            </a:gdLst>
            <a:ahLst/>
            <a:cxnLst/>
            <a:rect l="T0" t="T1" r="T2" b="T3"/>
            <a:pathLst>
              <a:path w="234950" h="298450">
                <a:moveTo>
                  <a:pt x="124460" y="298450"/>
                </a:moveTo>
                <a:lnTo>
                  <a:pt x="234950" y="153670"/>
                </a:lnTo>
                <a:lnTo>
                  <a:pt x="173990" y="152400"/>
                </a:lnTo>
                <a:lnTo>
                  <a:pt x="168910" y="6350"/>
                </a:lnTo>
                <a:lnTo>
                  <a:pt x="53340" y="0"/>
                </a:lnTo>
                <a:lnTo>
                  <a:pt x="58420" y="144780"/>
                </a:lnTo>
                <a:lnTo>
                  <a:pt x="0" y="144780"/>
                </a:lnTo>
                <a:lnTo>
                  <a:pt x="124460" y="29845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98" name="object 54"/>
          <p:cNvSpPr>
            <a:spLocks noChangeArrowheads="1"/>
          </p:cNvSpPr>
          <p:nvPr/>
        </p:nvSpPr>
        <p:spPr bwMode="auto">
          <a:xfrm>
            <a:off x="3255963" y="4217988"/>
            <a:ext cx="234950" cy="298450"/>
          </a:xfrm>
          <a:custGeom>
            <a:avLst/>
            <a:gdLst>
              <a:gd name="T0" fmla="*/ 0 w 234950"/>
              <a:gd name="T1" fmla="*/ 0 h 298450"/>
              <a:gd name="T2" fmla="*/ 234950 w 234950"/>
              <a:gd name="T3" fmla="*/ 298450 h 298450"/>
            </a:gdLst>
            <a:ahLst/>
            <a:cxnLst/>
            <a:rect l="T0" t="T1" r="T2" b="T3"/>
            <a:pathLst>
              <a:path w="234950" h="298450">
                <a:moveTo>
                  <a:pt x="124460" y="298449"/>
                </a:moveTo>
                <a:lnTo>
                  <a:pt x="234950" y="153669"/>
                </a:lnTo>
                <a:lnTo>
                  <a:pt x="173990" y="151129"/>
                </a:lnTo>
                <a:lnTo>
                  <a:pt x="168910" y="6349"/>
                </a:lnTo>
                <a:lnTo>
                  <a:pt x="53340" y="0"/>
                </a:lnTo>
                <a:lnTo>
                  <a:pt x="58420" y="143509"/>
                </a:lnTo>
                <a:lnTo>
                  <a:pt x="0" y="144779"/>
                </a:lnTo>
                <a:lnTo>
                  <a:pt x="124460" y="298449"/>
                </a:lnTo>
                <a:close/>
              </a:path>
            </a:pathLst>
          </a:custGeom>
          <a:solidFill>
            <a:srgbClr val="BB7A2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99" name="object 55"/>
          <p:cNvSpPr>
            <a:spLocks noChangeArrowheads="1"/>
          </p:cNvSpPr>
          <p:nvPr/>
        </p:nvSpPr>
        <p:spPr bwMode="auto">
          <a:xfrm>
            <a:off x="2257425" y="3516313"/>
            <a:ext cx="219075" cy="290512"/>
          </a:xfrm>
          <a:custGeom>
            <a:avLst/>
            <a:gdLst>
              <a:gd name="T0" fmla="*/ 0 w 219710"/>
              <a:gd name="T1" fmla="*/ 0 h 290830"/>
              <a:gd name="T2" fmla="*/ 219710 w 219710"/>
              <a:gd name="T3" fmla="*/ 290830 h 290830"/>
            </a:gdLst>
            <a:ahLst/>
            <a:cxnLst/>
            <a:rect l="T0" t="T1" r="T2" b="T3"/>
            <a:pathLst>
              <a:path w="219710" h="290830">
                <a:moveTo>
                  <a:pt x="146050" y="193040"/>
                </a:moveTo>
                <a:lnTo>
                  <a:pt x="219710" y="66040"/>
                </a:lnTo>
                <a:lnTo>
                  <a:pt x="124460" y="0"/>
                </a:lnTo>
                <a:lnTo>
                  <a:pt x="50800" y="125730"/>
                </a:lnTo>
                <a:lnTo>
                  <a:pt x="0" y="93980"/>
                </a:lnTo>
                <a:lnTo>
                  <a:pt x="24130" y="290830"/>
                </a:lnTo>
                <a:lnTo>
                  <a:pt x="198120" y="227330"/>
                </a:lnTo>
                <a:lnTo>
                  <a:pt x="146050" y="19304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400" name="object 56"/>
          <p:cNvSpPr>
            <a:spLocks noChangeArrowheads="1"/>
          </p:cNvSpPr>
          <p:nvPr/>
        </p:nvSpPr>
        <p:spPr bwMode="auto">
          <a:xfrm>
            <a:off x="2149475" y="3494088"/>
            <a:ext cx="219075" cy="290512"/>
          </a:xfrm>
          <a:custGeom>
            <a:avLst/>
            <a:gdLst>
              <a:gd name="T0" fmla="*/ 0 w 219710"/>
              <a:gd name="T1" fmla="*/ 0 h 290829"/>
              <a:gd name="T2" fmla="*/ 219710 w 219710"/>
              <a:gd name="T3" fmla="*/ 290829 h 290829"/>
            </a:gdLst>
            <a:ahLst/>
            <a:cxnLst/>
            <a:rect l="T0" t="T1" r="T2" b="T3"/>
            <a:pathLst>
              <a:path w="219710" h="290829">
                <a:moveTo>
                  <a:pt x="146050" y="193039"/>
                </a:moveTo>
                <a:lnTo>
                  <a:pt x="219710" y="66039"/>
                </a:lnTo>
                <a:lnTo>
                  <a:pt x="124460" y="0"/>
                </a:lnTo>
                <a:lnTo>
                  <a:pt x="50800" y="125729"/>
                </a:lnTo>
                <a:lnTo>
                  <a:pt x="0" y="93979"/>
                </a:lnTo>
                <a:lnTo>
                  <a:pt x="24130" y="290829"/>
                </a:lnTo>
                <a:lnTo>
                  <a:pt x="198120" y="227329"/>
                </a:lnTo>
                <a:lnTo>
                  <a:pt x="146050" y="193039"/>
                </a:lnTo>
                <a:close/>
              </a:path>
            </a:pathLst>
          </a:custGeom>
          <a:solidFill>
            <a:srgbClr val="BB7A2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401" name="object 57"/>
          <p:cNvSpPr>
            <a:spLocks noChangeArrowheads="1"/>
          </p:cNvSpPr>
          <p:nvPr/>
        </p:nvSpPr>
        <p:spPr bwMode="auto">
          <a:xfrm>
            <a:off x="2139950" y="2632075"/>
            <a:ext cx="271463" cy="225425"/>
          </a:xfrm>
          <a:custGeom>
            <a:avLst/>
            <a:gdLst>
              <a:gd name="T0" fmla="*/ 0 w 271780"/>
              <a:gd name="T1" fmla="*/ 0 h 226060"/>
              <a:gd name="T2" fmla="*/ 271780 w 271780"/>
              <a:gd name="T3" fmla="*/ 226060 h 226060"/>
            </a:gdLst>
            <a:ahLst/>
            <a:cxnLst/>
            <a:rect l="T0" t="T1" r="T2" b="T3"/>
            <a:pathLst>
              <a:path w="271780" h="226060">
                <a:moveTo>
                  <a:pt x="0" y="88900"/>
                </a:moveTo>
                <a:lnTo>
                  <a:pt x="132080" y="226060"/>
                </a:lnTo>
                <a:lnTo>
                  <a:pt x="134619" y="170180"/>
                </a:lnTo>
                <a:lnTo>
                  <a:pt x="270510" y="194310"/>
                </a:lnTo>
                <a:lnTo>
                  <a:pt x="271780" y="82550"/>
                </a:lnTo>
                <a:lnTo>
                  <a:pt x="135889" y="57150"/>
                </a:lnTo>
                <a:lnTo>
                  <a:pt x="133350" y="0"/>
                </a:lnTo>
                <a:lnTo>
                  <a:pt x="0" y="8890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402" name="object 58"/>
          <p:cNvSpPr>
            <a:spLocks noChangeArrowheads="1"/>
          </p:cNvSpPr>
          <p:nvPr/>
        </p:nvSpPr>
        <p:spPr bwMode="auto">
          <a:xfrm>
            <a:off x="2032000" y="2608263"/>
            <a:ext cx="271463" cy="227012"/>
          </a:xfrm>
          <a:custGeom>
            <a:avLst/>
            <a:gdLst>
              <a:gd name="T0" fmla="*/ 0 w 271780"/>
              <a:gd name="T1" fmla="*/ 0 h 226060"/>
              <a:gd name="T2" fmla="*/ 271780 w 271780"/>
              <a:gd name="T3" fmla="*/ 226060 h 226060"/>
            </a:gdLst>
            <a:ahLst/>
            <a:cxnLst/>
            <a:rect l="T0" t="T1" r="T2" b="T3"/>
            <a:pathLst>
              <a:path w="271780" h="226060">
                <a:moveTo>
                  <a:pt x="0" y="88900"/>
                </a:moveTo>
                <a:lnTo>
                  <a:pt x="132080" y="226060"/>
                </a:lnTo>
                <a:lnTo>
                  <a:pt x="134619" y="170180"/>
                </a:lnTo>
                <a:lnTo>
                  <a:pt x="270510" y="193040"/>
                </a:lnTo>
                <a:lnTo>
                  <a:pt x="271780" y="82550"/>
                </a:lnTo>
                <a:lnTo>
                  <a:pt x="135889" y="57150"/>
                </a:lnTo>
                <a:lnTo>
                  <a:pt x="133350" y="0"/>
                </a:lnTo>
                <a:lnTo>
                  <a:pt x="0" y="88900"/>
                </a:lnTo>
                <a:close/>
              </a:path>
            </a:pathLst>
          </a:custGeom>
          <a:solidFill>
            <a:srgbClr val="BB7A2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403" name="object 59"/>
          <p:cNvSpPr>
            <a:spLocks noChangeArrowheads="1"/>
          </p:cNvSpPr>
          <p:nvPr/>
        </p:nvSpPr>
        <p:spPr bwMode="auto">
          <a:xfrm>
            <a:off x="6365875" y="2289175"/>
            <a:ext cx="193675" cy="206375"/>
          </a:xfrm>
          <a:custGeom>
            <a:avLst/>
            <a:gdLst>
              <a:gd name="T0" fmla="*/ 0 w 194310"/>
              <a:gd name="T1" fmla="*/ 0 h 207010"/>
              <a:gd name="T2" fmla="*/ 194310 w 194310"/>
              <a:gd name="T3" fmla="*/ 207010 h 207010"/>
            </a:gdLst>
            <a:ahLst/>
            <a:cxnLst/>
            <a:rect l="T0" t="T1" r="T2" b="T3"/>
            <a:pathLst>
              <a:path w="194310" h="207010">
                <a:moveTo>
                  <a:pt x="194310" y="207010"/>
                </a:moveTo>
                <a:lnTo>
                  <a:pt x="146050" y="0"/>
                </a:lnTo>
                <a:lnTo>
                  <a:pt x="0" y="121920"/>
                </a:lnTo>
                <a:lnTo>
                  <a:pt x="194310" y="207010"/>
                </a:lnTo>
                <a:close/>
              </a:path>
            </a:pathLst>
          </a:custGeom>
          <a:solidFill>
            <a:srgbClr val="BB7A2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404" name="object 60"/>
          <p:cNvSpPr>
            <a:spLocks noChangeArrowheads="1"/>
          </p:cNvSpPr>
          <p:nvPr/>
        </p:nvSpPr>
        <p:spPr bwMode="auto">
          <a:xfrm>
            <a:off x="6457950" y="1671638"/>
            <a:ext cx="182563" cy="180975"/>
          </a:xfrm>
          <a:custGeom>
            <a:avLst/>
            <a:gdLst>
              <a:gd name="T0" fmla="*/ 0 w 182879"/>
              <a:gd name="T1" fmla="*/ 0 h 181609"/>
              <a:gd name="T2" fmla="*/ 182879 w 182879"/>
              <a:gd name="T3" fmla="*/ 181609 h 181609"/>
            </a:gdLst>
            <a:ahLst/>
            <a:cxnLst/>
            <a:rect l="T0" t="T1" r="T2" b="T3"/>
            <a:pathLst>
              <a:path w="182879" h="181609">
                <a:moveTo>
                  <a:pt x="182879" y="0"/>
                </a:moveTo>
                <a:lnTo>
                  <a:pt x="0" y="60959"/>
                </a:lnTo>
                <a:lnTo>
                  <a:pt x="121920" y="181609"/>
                </a:lnTo>
                <a:lnTo>
                  <a:pt x="182879" y="0"/>
                </a:lnTo>
                <a:close/>
              </a:path>
            </a:pathLst>
          </a:custGeom>
          <a:solidFill>
            <a:srgbClr val="BB7A2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405" name="object 61"/>
          <p:cNvSpPr>
            <a:spLocks noChangeArrowheads="1"/>
          </p:cNvSpPr>
          <p:nvPr/>
        </p:nvSpPr>
        <p:spPr bwMode="auto">
          <a:xfrm>
            <a:off x="6604000" y="1989138"/>
            <a:ext cx="190500" cy="190500"/>
          </a:xfrm>
          <a:custGeom>
            <a:avLst/>
            <a:gdLst>
              <a:gd name="T0" fmla="*/ 0 w 190500"/>
              <a:gd name="T1" fmla="*/ 0 h 190500"/>
              <a:gd name="T2" fmla="*/ 190500 w 190500"/>
              <a:gd name="T3" fmla="*/ 190500 h 190500"/>
            </a:gdLst>
            <a:ahLst/>
            <a:cxnLst/>
            <a:rect l="T0" t="T1" r="T2" b="T3"/>
            <a:pathLst>
              <a:path w="190500" h="190500">
                <a:moveTo>
                  <a:pt x="190500" y="95250"/>
                </a:moveTo>
                <a:lnTo>
                  <a:pt x="1270" y="0"/>
                </a:lnTo>
                <a:lnTo>
                  <a:pt x="0" y="190500"/>
                </a:lnTo>
                <a:lnTo>
                  <a:pt x="190500" y="95250"/>
                </a:lnTo>
                <a:close/>
              </a:path>
            </a:pathLst>
          </a:custGeom>
          <a:solidFill>
            <a:srgbClr val="BB7A2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406" name="object 62"/>
          <p:cNvSpPr>
            <a:spLocks noChangeArrowheads="1"/>
          </p:cNvSpPr>
          <p:nvPr/>
        </p:nvSpPr>
        <p:spPr bwMode="auto">
          <a:xfrm>
            <a:off x="2551113" y="3929063"/>
            <a:ext cx="220662" cy="292100"/>
          </a:xfrm>
          <a:custGeom>
            <a:avLst/>
            <a:gdLst>
              <a:gd name="T0" fmla="*/ 0 w 219709"/>
              <a:gd name="T1" fmla="*/ 0 h 292100"/>
              <a:gd name="T2" fmla="*/ 219709 w 219709"/>
              <a:gd name="T3" fmla="*/ 292100 h 292100"/>
            </a:gdLst>
            <a:ahLst/>
            <a:cxnLst/>
            <a:rect l="T0" t="T1" r="T2" b="T3"/>
            <a:pathLst>
              <a:path w="219709" h="292100">
                <a:moveTo>
                  <a:pt x="144780" y="193040"/>
                </a:moveTo>
                <a:lnTo>
                  <a:pt x="219709" y="66040"/>
                </a:lnTo>
                <a:lnTo>
                  <a:pt x="123189" y="0"/>
                </a:lnTo>
                <a:lnTo>
                  <a:pt x="50800" y="125730"/>
                </a:lnTo>
                <a:lnTo>
                  <a:pt x="0" y="95250"/>
                </a:lnTo>
                <a:lnTo>
                  <a:pt x="24130" y="292100"/>
                </a:lnTo>
                <a:lnTo>
                  <a:pt x="196850" y="227330"/>
                </a:lnTo>
                <a:lnTo>
                  <a:pt x="144780" y="19304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407" name="object 63"/>
          <p:cNvSpPr>
            <a:spLocks noChangeArrowheads="1"/>
          </p:cNvSpPr>
          <p:nvPr/>
        </p:nvSpPr>
        <p:spPr bwMode="auto">
          <a:xfrm>
            <a:off x="2443163" y="3906838"/>
            <a:ext cx="220662" cy="290512"/>
          </a:xfrm>
          <a:custGeom>
            <a:avLst/>
            <a:gdLst>
              <a:gd name="T0" fmla="*/ 0 w 219709"/>
              <a:gd name="T1" fmla="*/ 0 h 290829"/>
              <a:gd name="T2" fmla="*/ 219709 w 219709"/>
              <a:gd name="T3" fmla="*/ 290829 h 290829"/>
            </a:gdLst>
            <a:ahLst/>
            <a:cxnLst/>
            <a:rect l="T0" t="T1" r="T2" b="T3"/>
            <a:pathLst>
              <a:path w="219709" h="290829">
                <a:moveTo>
                  <a:pt x="144780" y="193039"/>
                </a:moveTo>
                <a:lnTo>
                  <a:pt x="219709" y="66039"/>
                </a:lnTo>
                <a:lnTo>
                  <a:pt x="123189" y="0"/>
                </a:lnTo>
                <a:lnTo>
                  <a:pt x="50800" y="125729"/>
                </a:lnTo>
                <a:lnTo>
                  <a:pt x="0" y="95249"/>
                </a:lnTo>
                <a:lnTo>
                  <a:pt x="24130" y="290829"/>
                </a:lnTo>
                <a:lnTo>
                  <a:pt x="196850" y="227329"/>
                </a:lnTo>
                <a:lnTo>
                  <a:pt x="144780" y="193039"/>
                </a:lnTo>
                <a:close/>
              </a:path>
            </a:pathLst>
          </a:custGeom>
          <a:solidFill>
            <a:srgbClr val="BB7A2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408" name="object 64"/>
          <p:cNvSpPr>
            <a:spLocks noChangeArrowheads="1"/>
          </p:cNvSpPr>
          <p:nvPr/>
        </p:nvSpPr>
        <p:spPr bwMode="auto">
          <a:xfrm>
            <a:off x="2266950" y="1847850"/>
            <a:ext cx="2824163" cy="20002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409" name="object 65"/>
          <p:cNvSpPr>
            <a:spLocks noChangeArrowheads="1"/>
          </p:cNvSpPr>
          <p:nvPr/>
        </p:nvSpPr>
        <p:spPr bwMode="auto">
          <a:xfrm>
            <a:off x="1268413" y="3613150"/>
            <a:ext cx="820737" cy="468313"/>
          </a:xfrm>
          <a:custGeom>
            <a:avLst/>
            <a:gdLst>
              <a:gd name="T0" fmla="*/ 0 w 820419"/>
              <a:gd name="T1" fmla="*/ 0 h 468629"/>
              <a:gd name="T2" fmla="*/ 820419 w 820419"/>
              <a:gd name="T3" fmla="*/ 468629 h 468629"/>
            </a:gdLst>
            <a:ahLst/>
            <a:cxnLst/>
            <a:rect l="T0" t="T1" r="T2" b="T3"/>
            <a:pathLst>
              <a:path w="820419" h="468629">
                <a:moveTo>
                  <a:pt x="1382" y="58788"/>
                </a:moveTo>
                <a:lnTo>
                  <a:pt x="0" y="71119"/>
                </a:lnTo>
                <a:lnTo>
                  <a:pt x="0" y="397510"/>
                </a:lnTo>
                <a:lnTo>
                  <a:pt x="13375" y="435988"/>
                </a:lnTo>
                <a:lnTo>
                  <a:pt x="33573" y="455913"/>
                </a:lnTo>
                <a:lnTo>
                  <a:pt x="58788" y="467247"/>
                </a:lnTo>
                <a:lnTo>
                  <a:pt x="71119" y="468630"/>
                </a:lnTo>
                <a:lnTo>
                  <a:pt x="749300" y="468630"/>
                </a:lnTo>
                <a:lnTo>
                  <a:pt x="787778" y="455254"/>
                </a:lnTo>
                <a:lnTo>
                  <a:pt x="807703" y="435056"/>
                </a:lnTo>
                <a:lnTo>
                  <a:pt x="819037" y="409841"/>
                </a:lnTo>
                <a:lnTo>
                  <a:pt x="820419" y="397510"/>
                </a:lnTo>
                <a:lnTo>
                  <a:pt x="820419" y="71119"/>
                </a:lnTo>
                <a:lnTo>
                  <a:pt x="807044" y="32641"/>
                </a:lnTo>
                <a:lnTo>
                  <a:pt x="786846" y="12716"/>
                </a:lnTo>
                <a:lnTo>
                  <a:pt x="761631" y="1382"/>
                </a:lnTo>
                <a:lnTo>
                  <a:pt x="749300" y="0"/>
                </a:lnTo>
                <a:lnTo>
                  <a:pt x="71119" y="0"/>
                </a:lnTo>
                <a:lnTo>
                  <a:pt x="32641" y="13375"/>
                </a:lnTo>
                <a:lnTo>
                  <a:pt x="12716" y="33573"/>
                </a:lnTo>
                <a:lnTo>
                  <a:pt x="1382" y="58788"/>
                </a:lnTo>
                <a:close/>
              </a:path>
            </a:pathLst>
          </a:custGeom>
          <a:solidFill>
            <a:srgbClr val="E9E9E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410" name="object 66"/>
          <p:cNvSpPr>
            <a:spLocks noChangeArrowheads="1"/>
          </p:cNvSpPr>
          <p:nvPr/>
        </p:nvSpPr>
        <p:spPr bwMode="auto">
          <a:xfrm>
            <a:off x="1268413" y="3684588"/>
            <a:ext cx="0" cy="325437"/>
          </a:xfrm>
          <a:custGeom>
            <a:avLst/>
            <a:gdLst>
              <a:gd name="T0" fmla="*/ 0 h 326390"/>
              <a:gd name="T1" fmla="*/ 326390 h 326390"/>
            </a:gdLst>
            <a:ahLst/>
            <a:cxnLst/>
            <a:rect l="0" t="T0" r="0" b="T1"/>
            <a:pathLst>
              <a:path h="326390">
                <a:moveTo>
                  <a:pt x="0" y="0"/>
                </a:moveTo>
                <a:lnTo>
                  <a:pt x="0" y="326389"/>
                </a:lnTo>
              </a:path>
            </a:pathLst>
          </a:custGeom>
          <a:noFill/>
          <a:ln w="19048">
            <a:solidFill>
              <a:srgbClr val="B1B1B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411" name="object 67"/>
          <p:cNvSpPr>
            <a:spLocks noChangeArrowheads="1"/>
          </p:cNvSpPr>
          <p:nvPr/>
        </p:nvSpPr>
        <p:spPr bwMode="auto">
          <a:xfrm>
            <a:off x="1339850" y="4081463"/>
            <a:ext cx="677863" cy="0"/>
          </a:xfrm>
          <a:custGeom>
            <a:avLst/>
            <a:gdLst>
              <a:gd name="T0" fmla="*/ 0 w 678180"/>
              <a:gd name="T1" fmla="*/ 678180 w 678180"/>
            </a:gdLst>
            <a:ahLst/>
            <a:cxnLst/>
            <a:rect l="T0" t="0" r="T1" b="0"/>
            <a:pathLst>
              <a:path w="678180">
                <a:moveTo>
                  <a:pt x="0" y="0"/>
                </a:moveTo>
                <a:lnTo>
                  <a:pt x="678180" y="0"/>
                </a:lnTo>
              </a:path>
            </a:pathLst>
          </a:custGeom>
          <a:noFill/>
          <a:ln w="19048">
            <a:solidFill>
              <a:srgbClr val="B1B1B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412" name="object 68"/>
          <p:cNvSpPr>
            <a:spLocks noChangeArrowheads="1"/>
          </p:cNvSpPr>
          <p:nvPr/>
        </p:nvSpPr>
        <p:spPr bwMode="auto">
          <a:xfrm>
            <a:off x="2089150" y="3684588"/>
            <a:ext cx="0" cy="325437"/>
          </a:xfrm>
          <a:custGeom>
            <a:avLst/>
            <a:gdLst>
              <a:gd name="T0" fmla="*/ 0 h 326390"/>
              <a:gd name="T1" fmla="*/ 326390 h 326390"/>
            </a:gdLst>
            <a:ahLst/>
            <a:cxnLst/>
            <a:rect l="0" t="T0" r="0" b="T1"/>
            <a:pathLst>
              <a:path h="326390">
                <a:moveTo>
                  <a:pt x="0" y="326389"/>
                </a:moveTo>
                <a:lnTo>
                  <a:pt x="0" y="0"/>
                </a:lnTo>
              </a:path>
            </a:pathLst>
          </a:custGeom>
          <a:noFill/>
          <a:ln w="19048">
            <a:solidFill>
              <a:srgbClr val="B1B1B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413" name="object 69"/>
          <p:cNvSpPr>
            <a:spLocks noChangeArrowheads="1"/>
          </p:cNvSpPr>
          <p:nvPr/>
        </p:nvSpPr>
        <p:spPr bwMode="auto">
          <a:xfrm>
            <a:off x="1339850" y="3613150"/>
            <a:ext cx="677863" cy="0"/>
          </a:xfrm>
          <a:custGeom>
            <a:avLst/>
            <a:gdLst>
              <a:gd name="T0" fmla="*/ 0 w 678180"/>
              <a:gd name="T1" fmla="*/ 678180 w 678180"/>
            </a:gdLst>
            <a:ahLst/>
            <a:cxnLst/>
            <a:rect l="T0" t="0" r="T1" b="0"/>
            <a:pathLst>
              <a:path w="678180">
                <a:moveTo>
                  <a:pt x="678180" y="0"/>
                </a:moveTo>
                <a:lnTo>
                  <a:pt x="0" y="0"/>
                </a:lnTo>
              </a:path>
            </a:pathLst>
          </a:custGeom>
          <a:noFill/>
          <a:ln w="19048">
            <a:solidFill>
              <a:srgbClr val="B1B1B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414" name="object 70"/>
          <p:cNvSpPr>
            <a:spLocks noChangeArrowheads="1"/>
          </p:cNvSpPr>
          <p:nvPr/>
        </p:nvSpPr>
        <p:spPr bwMode="auto">
          <a:xfrm>
            <a:off x="3032125" y="4552950"/>
            <a:ext cx="820738" cy="468313"/>
          </a:xfrm>
          <a:custGeom>
            <a:avLst/>
            <a:gdLst>
              <a:gd name="T0" fmla="*/ 0 w 820419"/>
              <a:gd name="T1" fmla="*/ 0 h 468629"/>
              <a:gd name="T2" fmla="*/ 820419 w 820419"/>
              <a:gd name="T3" fmla="*/ 468629 h 468629"/>
            </a:gdLst>
            <a:ahLst/>
            <a:cxnLst/>
            <a:rect l="T0" t="T1" r="T2" b="T3"/>
            <a:pathLst>
              <a:path w="820419" h="468629">
                <a:moveTo>
                  <a:pt x="1627" y="409459"/>
                </a:moveTo>
                <a:lnTo>
                  <a:pt x="13339" y="434505"/>
                </a:lnTo>
                <a:lnTo>
                  <a:pt x="33417" y="454784"/>
                </a:lnTo>
                <a:lnTo>
                  <a:pt x="58369" y="466802"/>
                </a:lnTo>
                <a:lnTo>
                  <a:pt x="748029" y="468630"/>
                </a:lnTo>
                <a:lnTo>
                  <a:pt x="761249" y="467002"/>
                </a:lnTo>
                <a:lnTo>
                  <a:pt x="786295" y="455290"/>
                </a:lnTo>
                <a:lnTo>
                  <a:pt x="806574" y="435212"/>
                </a:lnTo>
                <a:lnTo>
                  <a:pt x="818592" y="410260"/>
                </a:lnTo>
                <a:lnTo>
                  <a:pt x="820419" y="71119"/>
                </a:lnTo>
                <a:lnTo>
                  <a:pt x="818764" y="57839"/>
                </a:lnTo>
                <a:lnTo>
                  <a:pt x="806862" y="32949"/>
                </a:lnTo>
                <a:lnTo>
                  <a:pt x="786493" y="13078"/>
                </a:lnTo>
                <a:lnTo>
                  <a:pt x="761241" y="1571"/>
                </a:lnTo>
                <a:lnTo>
                  <a:pt x="748029" y="0"/>
                </a:lnTo>
                <a:lnTo>
                  <a:pt x="72389" y="0"/>
                </a:lnTo>
                <a:lnTo>
                  <a:pt x="33817" y="13155"/>
                </a:lnTo>
                <a:lnTo>
                  <a:pt x="13479" y="33057"/>
                </a:lnTo>
                <a:lnTo>
                  <a:pt x="1625" y="57962"/>
                </a:lnTo>
                <a:lnTo>
                  <a:pt x="0" y="71119"/>
                </a:lnTo>
                <a:lnTo>
                  <a:pt x="0" y="396239"/>
                </a:lnTo>
                <a:lnTo>
                  <a:pt x="1627" y="409459"/>
                </a:lnTo>
                <a:close/>
              </a:path>
            </a:pathLst>
          </a:custGeom>
          <a:solidFill>
            <a:srgbClr val="E9E9E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415" name="object 71"/>
          <p:cNvSpPr>
            <a:spLocks noChangeArrowheads="1"/>
          </p:cNvSpPr>
          <p:nvPr/>
        </p:nvSpPr>
        <p:spPr bwMode="auto">
          <a:xfrm>
            <a:off x="3032125" y="4624388"/>
            <a:ext cx="0" cy="325437"/>
          </a:xfrm>
          <a:custGeom>
            <a:avLst/>
            <a:gdLst>
              <a:gd name="T0" fmla="*/ 0 h 325120"/>
              <a:gd name="T1" fmla="*/ 325120 h 325120"/>
            </a:gdLst>
            <a:ahLst/>
            <a:cxnLst/>
            <a:rect l="0" t="T0" r="0" b="T1"/>
            <a:pathLst>
              <a:path h="325120">
                <a:moveTo>
                  <a:pt x="0" y="0"/>
                </a:moveTo>
                <a:lnTo>
                  <a:pt x="0" y="325119"/>
                </a:lnTo>
              </a:path>
            </a:pathLst>
          </a:custGeom>
          <a:noFill/>
          <a:ln w="19048">
            <a:solidFill>
              <a:srgbClr val="B1B1B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416" name="object 72"/>
          <p:cNvSpPr>
            <a:spLocks noChangeArrowheads="1"/>
          </p:cNvSpPr>
          <p:nvPr/>
        </p:nvSpPr>
        <p:spPr bwMode="auto">
          <a:xfrm>
            <a:off x="3103563" y="5021263"/>
            <a:ext cx="1587" cy="0"/>
          </a:xfrm>
          <a:custGeom>
            <a:avLst/>
            <a:gdLst>
              <a:gd name="T0" fmla="*/ 0 w 807"/>
              <a:gd name="T1" fmla="*/ 0 h 6"/>
              <a:gd name="T2" fmla="*/ 807 w 807"/>
              <a:gd name="T3" fmla="*/ 6 h 6"/>
            </a:gdLst>
            <a:ahLst/>
            <a:cxnLst/>
            <a:rect l="T0" t="T1" r="T2" b="T3"/>
            <a:pathLst>
              <a:path w="807" h="6">
                <a:moveTo>
                  <a:pt x="0" y="0"/>
                </a:moveTo>
                <a:lnTo>
                  <a:pt x="807" y="6"/>
                </a:lnTo>
              </a:path>
            </a:pathLst>
          </a:custGeom>
          <a:noFill/>
          <a:ln w="19048">
            <a:solidFill>
              <a:srgbClr val="B1B1B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417" name="object 73"/>
          <p:cNvSpPr>
            <a:spLocks noChangeArrowheads="1"/>
          </p:cNvSpPr>
          <p:nvPr/>
        </p:nvSpPr>
        <p:spPr bwMode="auto">
          <a:xfrm>
            <a:off x="3105150" y="5021263"/>
            <a:ext cx="676275" cy="0"/>
          </a:xfrm>
          <a:custGeom>
            <a:avLst/>
            <a:gdLst>
              <a:gd name="T0" fmla="*/ 0 w 675639"/>
              <a:gd name="T1" fmla="*/ 675639 w 675639"/>
            </a:gdLst>
            <a:ahLst/>
            <a:cxnLst/>
            <a:rect l="T0" t="0" r="T1" b="0"/>
            <a:pathLst>
              <a:path w="675639">
                <a:moveTo>
                  <a:pt x="0" y="0"/>
                </a:moveTo>
                <a:lnTo>
                  <a:pt x="675639" y="0"/>
                </a:lnTo>
              </a:path>
            </a:pathLst>
          </a:custGeom>
          <a:noFill/>
          <a:ln w="19048">
            <a:solidFill>
              <a:srgbClr val="B1B1B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418" name="object 74"/>
          <p:cNvSpPr>
            <a:spLocks noChangeArrowheads="1"/>
          </p:cNvSpPr>
          <p:nvPr/>
        </p:nvSpPr>
        <p:spPr bwMode="auto">
          <a:xfrm>
            <a:off x="3852863" y="4949825"/>
            <a:ext cx="0" cy="0"/>
          </a:xfrm>
          <a:custGeom>
            <a:avLst/>
            <a:gdLst>
              <a:gd name="T0" fmla="*/ 0 w 6"/>
              <a:gd name="T1" fmla="*/ 0 h 807"/>
              <a:gd name="T2" fmla="*/ 6 w 6"/>
              <a:gd name="T3" fmla="*/ 807 h 807"/>
            </a:gdLst>
            <a:ahLst/>
            <a:cxnLst/>
            <a:rect l="T0" t="T1" r="T2" b="T3"/>
            <a:pathLst>
              <a:path w="6" h="807">
                <a:moveTo>
                  <a:pt x="0" y="807"/>
                </a:moveTo>
                <a:lnTo>
                  <a:pt x="6" y="0"/>
                </a:lnTo>
              </a:path>
            </a:pathLst>
          </a:custGeom>
          <a:noFill/>
          <a:ln w="19048">
            <a:solidFill>
              <a:srgbClr val="B1B1B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419" name="object 75"/>
          <p:cNvSpPr>
            <a:spLocks noChangeArrowheads="1"/>
          </p:cNvSpPr>
          <p:nvPr/>
        </p:nvSpPr>
        <p:spPr bwMode="auto">
          <a:xfrm>
            <a:off x="3852863" y="4624388"/>
            <a:ext cx="0" cy="325437"/>
          </a:xfrm>
          <a:custGeom>
            <a:avLst/>
            <a:gdLst>
              <a:gd name="T0" fmla="*/ 0 h 325120"/>
              <a:gd name="T1" fmla="*/ 325120 h 325120"/>
            </a:gdLst>
            <a:ahLst/>
            <a:cxnLst/>
            <a:rect l="0" t="T0" r="0" b="T1"/>
            <a:pathLst>
              <a:path h="325120">
                <a:moveTo>
                  <a:pt x="0" y="325119"/>
                </a:moveTo>
                <a:lnTo>
                  <a:pt x="0" y="0"/>
                </a:lnTo>
              </a:path>
            </a:pathLst>
          </a:custGeom>
          <a:noFill/>
          <a:ln w="19048">
            <a:solidFill>
              <a:srgbClr val="B1B1B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420" name="object 76"/>
          <p:cNvSpPr>
            <a:spLocks noChangeArrowheads="1"/>
          </p:cNvSpPr>
          <p:nvPr/>
        </p:nvSpPr>
        <p:spPr bwMode="auto">
          <a:xfrm>
            <a:off x="3105150" y="4552950"/>
            <a:ext cx="676275" cy="0"/>
          </a:xfrm>
          <a:custGeom>
            <a:avLst/>
            <a:gdLst>
              <a:gd name="T0" fmla="*/ 0 w 675639"/>
              <a:gd name="T1" fmla="*/ 675639 w 675639"/>
            </a:gdLst>
            <a:ahLst/>
            <a:cxnLst/>
            <a:rect l="T0" t="0" r="T1" b="0"/>
            <a:pathLst>
              <a:path w="675639">
                <a:moveTo>
                  <a:pt x="675639" y="0"/>
                </a:moveTo>
                <a:lnTo>
                  <a:pt x="0" y="0"/>
                </a:lnTo>
              </a:path>
            </a:pathLst>
          </a:custGeom>
          <a:noFill/>
          <a:ln w="19048">
            <a:solidFill>
              <a:srgbClr val="B1B1B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421" name="object 77"/>
          <p:cNvSpPr>
            <a:spLocks noChangeArrowheads="1"/>
          </p:cNvSpPr>
          <p:nvPr/>
        </p:nvSpPr>
        <p:spPr bwMode="auto">
          <a:xfrm>
            <a:off x="1738313" y="4318000"/>
            <a:ext cx="820737" cy="468313"/>
          </a:xfrm>
          <a:custGeom>
            <a:avLst/>
            <a:gdLst>
              <a:gd name="T0" fmla="*/ 0 w 820419"/>
              <a:gd name="T1" fmla="*/ 0 h 468629"/>
              <a:gd name="T2" fmla="*/ 820419 w 820419"/>
              <a:gd name="T3" fmla="*/ 468629 h 468629"/>
            </a:gdLst>
            <a:ahLst/>
            <a:cxnLst/>
            <a:rect l="T0" t="T1" r="T2" b="T3"/>
            <a:pathLst>
              <a:path w="820419" h="468629">
                <a:moveTo>
                  <a:pt x="1382" y="58788"/>
                </a:moveTo>
                <a:lnTo>
                  <a:pt x="0" y="71119"/>
                </a:lnTo>
                <a:lnTo>
                  <a:pt x="0" y="396239"/>
                </a:lnTo>
                <a:lnTo>
                  <a:pt x="13155" y="434812"/>
                </a:lnTo>
                <a:lnTo>
                  <a:pt x="33057" y="455150"/>
                </a:lnTo>
                <a:lnTo>
                  <a:pt x="57962" y="467004"/>
                </a:lnTo>
                <a:lnTo>
                  <a:pt x="71119" y="468630"/>
                </a:lnTo>
                <a:lnTo>
                  <a:pt x="748030" y="468630"/>
                </a:lnTo>
                <a:lnTo>
                  <a:pt x="774685" y="462410"/>
                </a:lnTo>
                <a:lnTo>
                  <a:pt x="797729" y="446079"/>
                </a:lnTo>
                <a:lnTo>
                  <a:pt x="814019" y="423127"/>
                </a:lnTo>
                <a:lnTo>
                  <a:pt x="820419" y="71119"/>
                </a:lnTo>
                <a:lnTo>
                  <a:pt x="818816" y="57839"/>
                </a:lnTo>
                <a:lnTo>
                  <a:pt x="807197" y="32949"/>
                </a:lnTo>
                <a:lnTo>
                  <a:pt x="787051" y="13078"/>
                </a:lnTo>
                <a:lnTo>
                  <a:pt x="761603" y="1571"/>
                </a:lnTo>
                <a:lnTo>
                  <a:pt x="748030" y="0"/>
                </a:lnTo>
                <a:lnTo>
                  <a:pt x="71119" y="0"/>
                </a:lnTo>
                <a:lnTo>
                  <a:pt x="32641" y="13375"/>
                </a:lnTo>
                <a:lnTo>
                  <a:pt x="12716" y="33573"/>
                </a:lnTo>
                <a:lnTo>
                  <a:pt x="1382" y="58788"/>
                </a:lnTo>
                <a:close/>
              </a:path>
            </a:pathLst>
          </a:custGeom>
          <a:solidFill>
            <a:srgbClr val="E9E9E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422" name="object 78"/>
          <p:cNvSpPr>
            <a:spLocks noChangeArrowheads="1"/>
          </p:cNvSpPr>
          <p:nvPr/>
        </p:nvSpPr>
        <p:spPr bwMode="auto">
          <a:xfrm>
            <a:off x="1738313" y="4389438"/>
            <a:ext cx="0" cy="325437"/>
          </a:xfrm>
          <a:custGeom>
            <a:avLst/>
            <a:gdLst>
              <a:gd name="T0" fmla="*/ 0 h 325120"/>
              <a:gd name="T1" fmla="*/ 325120 h 325120"/>
            </a:gdLst>
            <a:ahLst/>
            <a:cxnLst/>
            <a:rect l="0" t="T0" r="0" b="T1"/>
            <a:pathLst>
              <a:path h="325120">
                <a:moveTo>
                  <a:pt x="0" y="0"/>
                </a:moveTo>
                <a:lnTo>
                  <a:pt x="0" y="325119"/>
                </a:lnTo>
              </a:path>
            </a:pathLst>
          </a:custGeom>
          <a:noFill/>
          <a:ln w="19048">
            <a:solidFill>
              <a:srgbClr val="B1B1B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423" name="object 79"/>
          <p:cNvSpPr>
            <a:spLocks noChangeArrowheads="1"/>
          </p:cNvSpPr>
          <p:nvPr/>
        </p:nvSpPr>
        <p:spPr bwMode="auto">
          <a:xfrm>
            <a:off x="1809750" y="4786313"/>
            <a:ext cx="676275" cy="0"/>
          </a:xfrm>
          <a:custGeom>
            <a:avLst/>
            <a:gdLst>
              <a:gd name="T0" fmla="*/ 0 w 676910"/>
              <a:gd name="T1" fmla="*/ 676910 w 676910"/>
            </a:gdLst>
            <a:ahLst/>
            <a:cxnLst/>
            <a:rect l="T0" t="0" r="T1" b="0"/>
            <a:pathLst>
              <a:path w="676910">
                <a:moveTo>
                  <a:pt x="0" y="0"/>
                </a:moveTo>
                <a:lnTo>
                  <a:pt x="676910" y="0"/>
                </a:lnTo>
              </a:path>
            </a:pathLst>
          </a:custGeom>
          <a:noFill/>
          <a:ln w="19048">
            <a:solidFill>
              <a:srgbClr val="B1B1B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424" name="object 80"/>
          <p:cNvSpPr>
            <a:spLocks noChangeArrowheads="1"/>
          </p:cNvSpPr>
          <p:nvPr/>
        </p:nvSpPr>
        <p:spPr bwMode="auto">
          <a:xfrm>
            <a:off x="2559050" y="4714875"/>
            <a:ext cx="0" cy="0"/>
          </a:xfrm>
          <a:custGeom>
            <a:avLst/>
            <a:gdLst>
              <a:gd name="T0" fmla="*/ 0 w 6"/>
              <a:gd name="T1" fmla="*/ 0 h 807"/>
              <a:gd name="T2" fmla="*/ 6 w 6"/>
              <a:gd name="T3" fmla="*/ 807 h 807"/>
            </a:gdLst>
            <a:ahLst/>
            <a:cxnLst/>
            <a:rect l="T0" t="T1" r="T2" b="T3"/>
            <a:pathLst>
              <a:path w="6" h="807">
                <a:moveTo>
                  <a:pt x="0" y="807"/>
                </a:moveTo>
                <a:lnTo>
                  <a:pt x="6" y="0"/>
                </a:lnTo>
              </a:path>
            </a:pathLst>
          </a:custGeom>
          <a:noFill/>
          <a:ln w="19048">
            <a:solidFill>
              <a:srgbClr val="B1B1B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425" name="object 81"/>
          <p:cNvSpPr>
            <a:spLocks noChangeArrowheads="1"/>
          </p:cNvSpPr>
          <p:nvPr/>
        </p:nvSpPr>
        <p:spPr bwMode="auto">
          <a:xfrm>
            <a:off x="2559050" y="4389438"/>
            <a:ext cx="0" cy="325437"/>
          </a:xfrm>
          <a:custGeom>
            <a:avLst/>
            <a:gdLst>
              <a:gd name="T0" fmla="*/ 0 h 325120"/>
              <a:gd name="T1" fmla="*/ 325120 h 325120"/>
            </a:gdLst>
            <a:ahLst/>
            <a:cxnLst/>
            <a:rect l="0" t="T0" r="0" b="T1"/>
            <a:pathLst>
              <a:path h="325120">
                <a:moveTo>
                  <a:pt x="0" y="325119"/>
                </a:moveTo>
                <a:lnTo>
                  <a:pt x="0" y="0"/>
                </a:lnTo>
              </a:path>
            </a:pathLst>
          </a:custGeom>
          <a:noFill/>
          <a:ln w="19048">
            <a:solidFill>
              <a:srgbClr val="B1B1B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426" name="object 82"/>
          <p:cNvSpPr>
            <a:spLocks noChangeArrowheads="1"/>
          </p:cNvSpPr>
          <p:nvPr/>
        </p:nvSpPr>
        <p:spPr bwMode="auto">
          <a:xfrm>
            <a:off x="1809750" y="4318000"/>
            <a:ext cx="676275" cy="0"/>
          </a:xfrm>
          <a:custGeom>
            <a:avLst/>
            <a:gdLst>
              <a:gd name="T0" fmla="*/ 0 w 676910"/>
              <a:gd name="T1" fmla="*/ 676910 w 676910"/>
            </a:gdLst>
            <a:ahLst/>
            <a:cxnLst/>
            <a:rect l="T0" t="0" r="T1" b="0"/>
            <a:pathLst>
              <a:path w="676910">
                <a:moveTo>
                  <a:pt x="676910" y="0"/>
                </a:moveTo>
                <a:lnTo>
                  <a:pt x="0" y="0"/>
                </a:lnTo>
              </a:path>
            </a:pathLst>
          </a:custGeom>
          <a:noFill/>
          <a:ln w="19048">
            <a:solidFill>
              <a:srgbClr val="B1B1B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427" name="object 83"/>
          <p:cNvSpPr>
            <a:spLocks noChangeArrowheads="1"/>
          </p:cNvSpPr>
          <p:nvPr/>
        </p:nvSpPr>
        <p:spPr bwMode="auto">
          <a:xfrm>
            <a:off x="4446588" y="4257675"/>
            <a:ext cx="1406525" cy="469900"/>
          </a:xfrm>
          <a:custGeom>
            <a:avLst/>
            <a:gdLst>
              <a:gd name="T0" fmla="*/ 0 w 1407159"/>
              <a:gd name="T1" fmla="*/ 0 h 468629"/>
              <a:gd name="T2" fmla="*/ 1407159 w 1407159"/>
              <a:gd name="T3" fmla="*/ 468629 h 468629"/>
            </a:gdLst>
            <a:ahLst/>
            <a:cxnLst/>
            <a:rect l="T0" t="T1" r="T2" b="T3"/>
            <a:pathLst>
              <a:path w="1407159" h="468629">
                <a:moveTo>
                  <a:pt x="0" y="72389"/>
                </a:moveTo>
                <a:lnTo>
                  <a:pt x="0" y="397509"/>
                </a:lnTo>
                <a:lnTo>
                  <a:pt x="1629" y="410908"/>
                </a:lnTo>
                <a:lnTo>
                  <a:pt x="22632" y="446809"/>
                </a:lnTo>
                <a:lnTo>
                  <a:pt x="58788" y="467247"/>
                </a:lnTo>
                <a:lnTo>
                  <a:pt x="71119" y="468629"/>
                </a:lnTo>
                <a:lnTo>
                  <a:pt x="1334769" y="468629"/>
                </a:lnTo>
                <a:lnTo>
                  <a:pt x="1373900" y="455474"/>
                </a:lnTo>
                <a:lnTo>
                  <a:pt x="1401069" y="423536"/>
                </a:lnTo>
                <a:lnTo>
                  <a:pt x="1407159" y="397509"/>
                </a:lnTo>
                <a:lnTo>
                  <a:pt x="1407159" y="72389"/>
                </a:lnTo>
                <a:lnTo>
                  <a:pt x="1394151" y="33565"/>
                </a:lnTo>
                <a:lnTo>
                  <a:pt x="1362197" y="6400"/>
                </a:lnTo>
                <a:lnTo>
                  <a:pt x="71119" y="0"/>
                </a:lnTo>
                <a:lnTo>
                  <a:pt x="57839" y="1603"/>
                </a:lnTo>
                <a:lnTo>
                  <a:pt x="22178" y="22431"/>
                </a:lnTo>
                <a:lnTo>
                  <a:pt x="1571" y="58816"/>
                </a:lnTo>
                <a:lnTo>
                  <a:pt x="0" y="72389"/>
                </a:lnTo>
                <a:close/>
              </a:path>
            </a:pathLst>
          </a:custGeom>
          <a:solidFill>
            <a:srgbClr val="E9E9E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428" name="object 84"/>
          <p:cNvSpPr>
            <a:spLocks noChangeArrowheads="1"/>
          </p:cNvSpPr>
          <p:nvPr/>
        </p:nvSpPr>
        <p:spPr bwMode="auto">
          <a:xfrm>
            <a:off x="4446588" y="4330700"/>
            <a:ext cx="0" cy="325438"/>
          </a:xfrm>
          <a:custGeom>
            <a:avLst/>
            <a:gdLst>
              <a:gd name="T0" fmla="*/ 0 h 325120"/>
              <a:gd name="T1" fmla="*/ 325120 h 325120"/>
            </a:gdLst>
            <a:ahLst/>
            <a:cxnLst/>
            <a:rect l="0" t="T0" r="0" b="T1"/>
            <a:pathLst>
              <a:path h="325120">
                <a:moveTo>
                  <a:pt x="0" y="0"/>
                </a:moveTo>
                <a:lnTo>
                  <a:pt x="0" y="325119"/>
                </a:lnTo>
              </a:path>
            </a:pathLst>
          </a:custGeom>
          <a:noFill/>
          <a:ln w="19048">
            <a:solidFill>
              <a:srgbClr val="B1B1B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429" name="object 85"/>
          <p:cNvSpPr>
            <a:spLocks noChangeArrowheads="1"/>
          </p:cNvSpPr>
          <p:nvPr/>
        </p:nvSpPr>
        <p:spPr bwMode="auto">
          <a:xfrm>
            <a:off x="4518025" y="4727575"/>
            <a:ext cx="1263650" cy="0"/>
          </a:xfrm>
          <a:custGeom>
            <a:avLst/>
            <a:gdLst>
              <a:gd name="T0" fmla="*/ 0 w 1263650"/>
              <a:gd name="T1" fmla="*/ 1263650 w 1263650"/>
            </a:gdLst>
            <a:ahLst/>
            <a:cxnLst/>
            <a:rect l="T0" t="0" r="T1" b="0"/>
            <a:pathLst>
              <a:path w="1263650">
                <a:moveTo>
                  <a:pt x="0" y="0"/>
                </a:moveTo>
                <a:lnTo>
                  <a:pt x="1263650" y="0"/>
                </a:lnTo>
              </a:path>
            </a:pathLst>
          </a:custGeom>
          <a:noFill/>
          <a:ln w="19048">
            <a:solidFill>
              <a:srgbClr val="B1B1B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430" name="object 86"/>
          <p:cNvSpPr>
            <a:spLocks noChangeArrowheads="1"/>
          </p:cNvSpPr>
          <p:nvPr/>
        </p:nvSpPr>
        <p:spPr bwMode="auto">
          <a:xfrm>
            <a:off x="5853113" y="4330700"/>
            <a:ext cx="0" cy="325438"/>
          </a:xfrm>
          <a:custGeom>
            <a:avLst/>
            <a:gdLst>
              <a:gd name="T0" fmla="*/ 0 h 325120"/>
              <a:gd name="T1" fmla="*/ 325120 h 325120"/>
            </a:gdLst>
            <a:ahLst/>
            <a:cxnLst/>
            <a:rect l="0" t="T0" r="0" b="T1"/>
            <a:pathLst>
              <a:path h="325120">
                <a:moveTo>
                  <a:pt x="0" y="325119"/>
                </a:moveTo>
                <a:lnTo>
                  <a:pt x="0" y="0"/>
                </a:lnTo>
              </a:path>
            </a:pathLst>
          </a:custGeom>
          <a:noFill/>
          <a:ln w="19048">
            <a:solidFill>
              <a:srgbClr val="B1B1B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431" name="object 87"/>
          <p:cNvSpPr>
            <a:spLocks noChangeArrowheads="1"/>
          </p:cNvSpPr>
          <p:nvPr/>
        </p:nvSpPr>
        <p:spPr bwMode="auto">
          <a:xfrm>
            <a:off x="5781675" y="4257675"/>
            <a:ext cx="0" cy="0"/>
          </a:xfrm>
          <a:custGeom>
            <a:avLst/>
            <a:gdLst>
              <a:gd name="T0" fmla="*/ 0 w 836"/>
              <a:gd name="T1" fmla="*/ 0 h 6"/>
              <a:gd name="T2" fmla="*/ 836 w 836"/>
              <a:gd name="T3" fmla="*/ 6 h 6"/>
            </a:gdLst>
            <a:ahLst/>
            <a:cxnLst/>
            <a:rect l="T0" t="T1" r="T2" b="T3"/>
            <a:pathLst>
              <a:path w="836" h="6">
                <a:moveTo>
                  <a:pt x="836" y="6"/>
                </a:moveTo>
                <a:lnTo>
                  <a:pt x="0" y="0"/>
                </a:lnTo>
              </a:path>
            </a:pathLst>
          </a:custGeom>
          <a:noFill/>
          <a:ln w="19048">
            <a:solidFill>
              <a:srgbClr val="B1B1B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432" name="object 88"/>
          <p:cNvSpPr>
            <a:spLocks noChangeArrowheads="1"/>
          </p:cNvSpPr>
          <p:nvPr/>
        </p:nvSpPr>
        <p:spPr bwMode="auto">
          <a:xfrm>
            <a:off x="4518025" y="4257675"/>
            <a:ext cx="1263650" cy="0"/>
          </a:xfrm>
          <a:custGeom>
            <a:avLst/>
            <a:gdLst>
              <a:gd name="T0" fmla="*/ 0 w 1263650"/>
              <a:gd name="T1" fmla="*/ 1263650 w 1263650"/>
            </a:gdLst>
            <a:ahLst/>
            <a:cxnLst/>
            <a:rect l="T0" t="0" r="T1" b="0"/>
            <a:pathLst>
              <a:path w="1263650">
                <a:moveTo>
                  <a:pt x="1263650" y="0"/>
                </a:moveTo>
                <a:lnTo>
                  <a:pt x="0" y="0"/>
                </a:lnTo>
              </a:path>
            </a:pathLst>
          </a:custGeom>
          <a:noFill/>
          <a:ln w="19048">
            <a:solidFill>
              <a:srgbClr val="B1B1B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433" name="object 89"/>
          <p:cNvSpPr>
            <a:spLocks noChangeArrowheads="1"/>
          </p:cNvSpPr>
          <p:nvPr/>
        </p:nvSpPr>
        <p:spPr bwMode="auto">
          <a:xfrm>
            <a:off x="5387975" y="3436938"/>
            <a:ext cx="1700213" cy="468312"/>
          </a:xfrm>
          <a:custGeom>
            <a:avLst/>
            <a:gdLst>
              <a:gd name="T0" fmla="*/ 0 w 1699260"/>
              <a:gd name="T1" fmla="*/ 0 h 468629"/>
              <a:gd name="T2" fmla="*/ 1699260 w 1699260"/>
              <a:gd name="T3" fmla="*/ 468629 h 468629"/>
            </a:gdLst>
            <a:ahLst/>
            <a:cxnLst/>
            <a:rect l="T0" t="T1" r="T2" b="T3"/>
            <a:pathLst>
              <a:path w="1699260" h="468629">
                <a:moveTo>
                  <a:pt x="1382" y="58788"/>
                </a:moveTo>
                <a:lnTo>
                  <a:pt x="0" y="71119"/>
                </a:lnTo>
                <a:lnTo>
                  <a:pt x="0" y="397509"/>
                </a:lnTo>
                <a:lnTo>
                  <a:pt x="13375" y="435988"/>
                </a:lnTo>
                <a:lnTo>
                  <a:pt x="45768" y="462868"/>
                </a:lnTo>
                <a:lnTo>
                  <a:pt x="71119" y="468629"/>
                </a:lnTo>
                <a:lnTo>
                  <a:pt x="1628139" y="468629"/>
                </a:lnTo>
                <a:lnTo>
                  <a:pt x="1666618" y="455254"/>
                </a:lnTo>
                <a:lnTo>
                  <a:pt x="1693498" y="422861"/>
                </a:lnTo>
                <a:lnTo>
                  <a:pt x="1699260" y="397509"/>
                </a:lnTo>
                <a:lnTo>
                  <a:pt x="1699260" y="71119"/>
                </a:lnTo>
                <a:lnTo>
                  <a:pt x="1685884" y="32641"/>
                </a:lnTo>
                <a:lnTo>
                  <a:pt x="1653491" y="5761"/>
                </a:lnTo>
                <a:lnTo>
                  <a:pt x="1628139" y="0"/>
                </a:lnTo>
                <a:lnTo>
                  <a:pt x="71119" y="0"/>
                </a:lnTo>
                <a:lnTo>
                  <a:pt x="32641" y="13375"/>
                </a:lnTo>
                <a:lnTo>
                  <a:pt x="5761" y="45768"/>
                </a:lnTo>
                <a:lnTo>
                  <a:pt x="1382" y="58788"/>
                </a:lnTo>
                <a:close/>
              </a:path>
            </a:pathLst>
          </a:custGeom>
          <a:solidFill>
            <a:srgbClr val="E9E9E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434" name="object 90"/>
          <p:cNvSpPr>
            <a:spLocks noChangeArrowheads="1"/>
          </p:cNvSpPr>
          <p:nvPr/>
        </p:nvSpPr>
        <p:spPr bwMode="auto">
          <a:xfrm>
            <a:off x="5387975" y="3508375"/>
            <a:ext cx="0" cy="325438"/>
          </a:xfrm>
          <a:custGeom>
            <a:avLst/>
            <a:gdLst>
              <a:gd name="T0" fmla="*/ 0 h 326389"/>
              <a:gd name="T1" fmla="*/ 326389 h 326389"/>
            </a:gdLst>
            <a:ahLst/>
            <a:cxnLst/>
            <a:rect l="0" t="T0" r="0" b="T1"/>
            <a:pathLst>
              <a:path h="326389">
                <a:moveTo>
                  <a:pt x="0" y="0"/>
                </a:moveTo>
                <a:lnTo>
                  <a:pt x="0" y="326390"/>
                </a:lnTo>
              </a:path>
            </a:pathLst>
          </a:custGeom>
          <a:noFill/>
          <a:ln w="19048">
            <a:solidFill>
              <a:srgbClr val="B1B1B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435" name="object 91"/>
          <p:cNvSpPr>
            <a:spLocks noChangeArrowheads="1"/>
          </p:cNvSpPr>
          <p:nvPr/>
        </p:nvSpPr>
        <p:spPr bwMode="auto">
          <a:xfrm>
            <a:off x="5459413" y="3905250"/>
            <a:ext cx="1557337" cy="0"/>
          </a:xfrm>
          <a:custGeom>
            <a:avLst/>
            <a:gdLst>
              <a:gd name="T0" fmla="*/ 0 w 1557020"/>
              <a:gd name="T1" fmla="*/ 1557020 w 1557020"/>
            </a:gdLst>
            <a:ahLst/>
            <a:cxnLst/>
            <a:rect l="T0" t="0" r="T1" b="0"/>
            <a:pathLst>
              <a:path w="1557020">
                <a:moveTo>
                  <a:pt x="0" y="0"/>
                </a:moveTo>
                <a:lnTo>
                  <a:pt x="1557020" y="0"/>
                </a:lnTo>
              </a:path>
            </a:pathLst>
          </a:custGeom>
          <a:noFill/>
          <a:ln w="19048">
            <a:solidFill>
              <a:srgbClr val="B1B1B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436" name="object 92"/>
          <p:cNvSpPr>
            <a:spLocks noChangeArrowheads="1"/>
          </p:cNvSpPr>
          <p:nvPr/>
        </p:nvSpPr>
        <p:spPr bwMode="auto">
          <a:xfrm>
            <a:off x="7088188" y="3508375"/>
            <a:ext cx="0" cy="325438"/>
          </a:xfrm>
          <a:custGeom>
            <a:avLst/>
            <a:gdLst>
              <a:gd name="T0" fmla="*/ 0 h 326389"/>
              <a:gd name="T1" fmla="*/ 326389 h 326389"/>
            </a:gdLst>
            <a:ahLst/>
            <a:cxnLst/>
            <a:rect l="0" t="T0" r="0" b="T1"/>
            <a:pathLst>
              <a:path h="326389">
                <a:moveTo>
                  <a:pt x="0" y="326390"/>
                </a:moveTo>
                <a:lnTo>
                  <a:pt x="0" y="0"/>
                </a:lnTo>
              </a:path>
            </a:pathLst>
          </a:custGeom>
          <a:noFill/>
          <a:ln w="19048">
            <a:solidFill>
              <a:srgbClr val="B1B1B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437" name="object 93"/>
          <p:cNvSpPr>
            <a:spLocks noChangeArrowheads="1"/>
          </p:cNvSpPr>
          <p:nvPr/>
        </p:nvSpPr>
        <p:spPr bwMode="auto">
          <a:xfrm>
            <a:off x="5459413" y="3436938"/>
            <a:ext cx="1557337" cy="0"/>
          </a:xfrm>
          <a:custGeom>
            <a:avLst/>
            <a:gdLst>
              <a:gd name="T0" fmla="*/ 0 w 1557020"/>
              <a:gd name="T1" fmla="*/ 1557020 w 1557020"/>
            </a:gdLst>
            <a:ahLst/>
            <a:cxnLst/>
            <a:rect l="T0" t="0" r="T1" b="0"/>
            <a:pathLst>
              <a:path w="1557020">
                <a:moveTo>
                  <a:pt x="1557020" y="0"/>
                </a:moveTo>
                <a:lnTo>
                  <a:pt x="0" y="0"/>
                </a:lnTo>
              </a:path>
            </a:pathLst>
          </a:custGeom>
          <a:noFill/>
          <a:ln w="19048">
            <a:solidFill>
              <a:srgbClr val="B1B1B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438" name="object 94"/>
          <p:cNvSpPr>
            <a:spLocks noChangeArrowheads="1"/>
          </p:cNvSpPr>
          <p:nvPr/>
        </p:nvSpPr>
        <p:spPr bwMode="auto">
          <a:xfrm>
            <a:off x="6678613" y="1495425"/>
            <a:ext cx="646112" cy="292100"/>
          </a:xfrm>
          <a:custGeom>
            <a:avLst/>
            <a:gdLst>
              <a:gd name="T0" fmla="*/ 0 w 645160"/>
              <a:gd name="T1" fmla="*/ 0 h 292100"/>
              <a:gd name="T2" fmla="*/ 645160 w 645160"/>
              <a:gd name="T3" fmla="*/ 292100 h 292100"/>
            </a:gdLst>
            <a:ahLst/>
            <a:cxnLst/>
            <a:rect l="T0" t="T1" r="T2" b="T3"/>
            <a:pathLst>
              <a:path w="645160" h="292100">
                <a:moveTo>
                  <a:pt x="2241" y="32052"/>
                </a:moveTo>
                <a:lnTo>
                  <a:pt x="0" y="44450"/>
                </a:lnTo>
                <a:lnTo>
                  <a:pt x="0" y="247650"/>
                </a:lnTo>
                <a:lnTo>
                  <a:pt x="9234" y="273397"/>
                </a:lnTo>
                <a:lnTo>
                  <a:pt x="31574" y="289858"/>
                </a:lnTo>
                <a:lnTo>
                  <a:pt x="44450" y="292100"/>
                </a:lnTo>
                <a:lnTo>
                  <a:pt x="600710" y="292100"/>
                </a:lnTo>
                <a:lnTo>
                  <a:pt x="625911" y="282865"/>
                </a:lnTo>
                <a:lnTo>
                  <a:pt x="642805" y="260525"/>
                </a:lnTo>
                <a:lnTo>
                  <a:pt x="645160" y="247650"/>
                </a:lnTo>
                <a:lnTo>
                  <a:pt x="645160" y="44450"/>
                </a:lnTo>
                <a:lnTo>
                  <a:pt x="635555" y="19248"/>
                </a:lnTo>
                <a:lnTo>
                  <a:pt x="613107" y="2354"/>
                </a:lnTo>
                <a:lnTo>
                  <a:pt x="600710" y="0"/>
                </a:lnTo>
                <a:lnTo>
                  <a:pt x="44450" y="0"/>
                </a:lnTo>
                <a:lnTo>
                  <a:pt x="30917" y="2600"/>
                </a:lnTo>
                <a:lnTo>
                  <a:pt x="18702" y="9604"/>
                </a:lnTo>
                <a:lnTo>
                  <a:pt x="8807" y="19820"/>
                </a:lnTo>
                <a:lnTo>
                  <a:pt x="2241" y="32052"/>
                </a:lnTo>
                <a:close/>
              </a:path>
            </a:pathLst>
          </a:custGeom>
          <a:solidFill>
            <a:srgbClr val="E9E9E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439" name="object 95"/>
          <p:cNvSpPr>
            <a:spLocks noChangeArrowheads="1"/>
          </p:cNvSpPr>
          <p:nvPr/>
        </p:nvSpPr>
        <p:spPr bwMode="auto">
          <a:xfrm>
            <a:off x="6678613" y="1539875"/>
            <a:ext cx="0" cy="203200"/>
          </a:xfrm>
          <a:custGeom>
            <a:avLst/>
            <a:gdLst>
              <a:gd name="T0" fmla="*/ 0 h 203200"/>
              <a:gd name="T1" fmla="*/ 203200 h 203200"/>
            </a:gdLst>
            <a:ahLst/>
            <a:cxnLst/>
            <a:rect l="0" t="T0" r="0" b="T1"/>
            <a:pathLst>
              <a:path h="203200">
                <a:moveTo>
                  <a:pt x="0" y="0"/>
                </a:moveTo>
                <a:lnTo>
                  <a:pt x="0" y="203200"/>
                </a:lnTo>
              </a:path>
            </a:pathLst>
          </a:custGeom>
          <a:noFill/>
          <a:ln w="19048">
            <a:solidFill>
              <a:srgbClr val="B1B1B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440" name="object 96"/>
          <p:cNvSpPr>
            <a:spLocks noChangeArrowheads="1"/>
          </p:cNvSpPr>
          <p:nvPr/>
        </p:nvSpPr>
        <p:spPr bwMode="auto">
          <a:xfrm>
            <a:off x="6723063" y="1787525"/>
            <a:ext cx="557212" cy="0"/>
          </a:xfrm>
          <a:custGeom>
            <a:avLst/>
            <a:gdLst>
              <a:gd name="T0" fmla="*/ 0 w 556260"/>
              <a:gd name="T1" fmla="*/ 556260 w 556260"/>
            </a:gdLst>
            <a:ahLst/>
            <a:cxnLst/>
            <a:rect l="T0" t="0" r="T1" b="0"/>
            <a:pathLst>
              <a:path w="556260">
                <a:moveTo>
                  <a:pt x="0" y="0"/>
                </a:moveTo>
                <a:lnTo>
                  <a:pt x="556260" y="0"/>
                </a:lnTo>
              </a:path>
            </a:pathLst>
          </a:custGeom>
          <a:noFill/>
          <a:ln w="19048">
            <a:solidFill>
              <a:srgbClr val="B1B1B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441" name="object 97"/>
          <p:cNvSpPr>
            <a:spLocks noChangeArrowheads="1"/>
          </p:cNvSpPr>
          <p:nvPr/>
        </p:nvSpPr>
        <p:spPr bwMode="auto">
          <a:xfrm>
            <a:off x="7324725" y="1539875"/>
            <a:ext cx="0" cy="203200"/>
          </a:xfrm>
          <a:custGeom>
            <a:avLst/>
            <a:gdLst>
              <a:gd name="T0" fmla="*/ 0 h 203200"/>
              <a:gd name="T1" fmla="*/ 203200 h 203200"/>
            </a:gdLst>
            <a:ahLst/>
            <a:cxnLst/>
            <a:rect l="0" t="T0" r="0" b="T1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noFill/>
          <a:ln w="19048">
            <a:solidFill>
              <a:srgbClr val="B1B1B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442" name="object 98"/>
          <p:cNvSpPr>
            <a:spLocks noChangeArrowheads="1"/>
          </p:cNvSpPr>
          <p:nvPr/>
        </p:nvSpPr>
        <p:spPr bwMode="auto">
          <a:xfrm>
            <a:off x="6723063" y="1495425"/>
            <a:ext cx="557212" cy="0"/>
          </a:xfrm>
          <a:custGeom>
            <a:avLst/>
            <a:gdLst>
              <a:gd name="T0" fmla="*/ 0 w 556260"/>
              <a:gd name="T1" fmla="*/ 556260 w 556260"/>
            </a:gdLst>
            <a:ahLst/>
            <a:cxnLst/>
            <a:rect l="T0" t="0" r="T1" b="0"/>
            <a:pathLst>
              <a:path w="556260">
                <a:moveTo>
                  <a:pt x="556260" y="0"/>
                </a:moveTo>
                <a:lnTo>
                  <a:pt x="0" y="0"/>
                </a:lnTo>
              </a:path>
            </a:pathLst>
          </a:custGeom>
          <a:noFill/>
          <a:ln w="19048">
            <a:solidFill>
              <a:srgbClr val="B1B1B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443" name="object 99"/>
          <p:cNvSpPr>
            <a:spLocks noChangeArrowheads="1"/>
          </p:cNvSpPr>
          <p:nvPr/>
        </p:nvSpPr>
        <p:spPr bwMode="auto">
          <a:xfrm>
            <a:off x="6854825" y="1965325"/>
            <a:ext cx="703263" cy="292100"/>
          </a:xfrm>
          <a:custGeom>
            <a:avLst/>
            <a:gdLst>
              <a:gd name="T0" fmla="*/ 0 w 702310"/>
              <a:gd name="T1" fmla="*/ 0 h 293370"/>
              <a:gd name="T2" fmla="*/ 702310 w 702310"/>
              <a:gd name="T3" fmla="*/ 293370 h 293370"/>
            </a:gdLst>
            <a:ahLst/>
            <a:cxnLst/>
            <a:rect l="T0" t="T1" r="T2" b="T3"/>
            <a:pathLst>
              <a:path w="702310" h="293370">
                <a:moveTo>
                  <a:pt x="1" y="45433"/>
                </a:moveTo>
                <a:lnTo>
                  <a:pt x="0" y="247650"/>
                </a:lnTo>
                <a:lnTo>
                  <a:pt x="9356" y="273522"/>
                </a:lnTo>
                <a:lnTo>
                  <a:pt x="31325" y="290726"/>
                </a:lnTo>
                <a:lnTo>
                  <a:pt x="657860" y="293370"/>
                </a:lnTo>
                <a:lnTo>
                  <a:pt x="670720" y="290830"/>
                </a:lnTo>
                <a:lnTo>
                  <a:pt x="692772" y="273763"/>
                </a:lnTo>
                <a:lnTo>
                  <a:pt x="702308" y="247936"/>
                </a:lnTo>
                <a:lnTo>
                  <a:pt x="702310" y="45720"/>
                </a:lnTo>
                <a:lnTo>
                  <a:pt x="699780" y="32241"/>
                </a:lnTo>
                <a:lnTo>
                  <a:pt x="682973" y="9619"/>
                </a:lnTo>
                <a:lnTo>
                  <a:pt x="658130" y="1"/>
                </a:lnTo>
                <a:lnTo>
                  <a:pt x="44450" y="0"/>
                </a:lnTo>
                <a:lnTo>
                  <a:pt x="31589" y="2539"/>
                </a:lnTo>
                <a:lnTo>
                  <a:pt x="19570" y="9436"/>
                </a:lnTo>
                <a:lnTo>
                  <a:pt x="9537" y="19606"/>
                </a:lnTo>
                <a:lnTo>
                  <a:pt x="2632" y="31967"/>
                </a:lnTo>
                <a:lnTo>
                  <a:pt x="1" y="45433"/>
                </a:lnTo>
                <a:close/>
              </a:path>
            </a:pathLst>
          </a:custGeom>
          <a:solidFill>
            <a:srgbClr val="E9E9E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444" name="object 100"/>
          <p:cNvSpPr>
            <a:spLocks noChangeArrowheads="1"/>
          </p:cNvSpPr>
          <p:nvPr/>
        </p:nvSpPr>
        <p:spPr bwMode="auto">
          <a:xfrm>
            <a:off x="6854825" y="2009775"/>
            <a:ext cx="0" cy="0"/>
          </a:xfrm>
          <a:custGeom>
            <a:avLst/>
            <a:gdLst>
              <a:gd name="T0" fmla="*/ 0 w 1"/>
              <a:gd name="T1" fmla="*/ 0 h 286"/>
              <a:gd name="T2" fmla="*/ 1 w 1"/>
              <a:gd name="T3" fmla="*/ 286 h 286"/>
            </a:gdLst>
            <a:ahLst/>
            <a:cxnLst/>
            <a:rect l="T0" t="T1" r="T2" b="T3"/>
            <a:pathLst>
              <a:path w="1" h="286">
                <a:moveTo>
                  <a:pt x="1" y="0"/>
                </a:moveTo>
                <a:lnTo>
                  <a:pt x="0" y="286"/>
                </a:lnTo>
              </a:path>
            </a:pathLst>
          </a:custGeom>
          <a:noFill/>
          <a:ln w="19048">
            <a:solidFill>
              <a:srgbClr val="B1B1B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445" name="object 101"/>
          <p:cNvSpPr>
            <a:spLocks noChangeArrowheads="1"/>
          </p:cNvSpPr>
          <p:nvPr/>
        </p:nvSpPr>
        <p:spPr bwMode="auto">
          <a:xfrm>
            <a:off x="6854825" y="2009775"/>
            <a:ext cx="0" cy="203200"/>
          </a:xfrm>
          <a:custGeom>
            <a:avLst/>
            <a:gdLst>
              <a:gd name="T0" fmla="*/ 0 h 201929"/>
              <a:gd name="T1" fmla="*/ 201929 h 201929"/>
            </a:gdLst>
            <a:ahLst/>
            <a:cxnLst/>
            <a:rect l="0" t="T0" r="0" b="T1"/>
            <a:pathLst>
              <a:path h="201929">
                <a:moveTo>
                  <a:pt x="0" y="0"/>
                </a:moveTo>
                <a:lnTo>
                  <a:pt x="0" y="201929"/>
                </a:lnTo>
              </a:path>
            </a:pathLst>
          </a:custGeom>
          <a:noFill/>
          <a:ln w="19048">
            <a:solidFill>
              <a:srgbClr val="B1B1B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446" name="object 102"/>
          <p:cNvSpPr>
            <a:spLocks noChangeArrowheads="1"/>
          </p:cNvSpPr>
          <p:nvPr/>
        </p:nvSpPr>
        <p:spPr bwMode="auto">
          <a:xfrm>
            <a:off x="6899275" y="2257425"/>
            <a:ext cx="0" cy="0"/>
          </a:xfrm>
          <a:custGeom>
            <a:avLst/>
            <a:gdLst>
              <a:gd name="T0" fmla="*/ 0 w 270"/>
              <a:gd name="T1" fmla="*/ 0 h 1"/>
              <a:gd name="T2" fmla="*/ 270 w 270"/>
              <a:gd name="T3" fmla="*/ 1 h 1"/>
            </a:gdLst>
            <a:ahLst/>
            <a:cxnLst/>
            <a:rect l="T0" t="T1" r="T2" b="T3"/>
            <a:pathLst>
              <a:path w="270" h="1">
                <a:moveTo>
                  <a:pt x="0" y="0"/>
                </a:moveTo>
                <a:lnTo>
                  <a:pt x="270" y="1"/>
                </a:lnTo>
              </a:path>
            </a:pathLst>
          </a:custGeom>
          <a:noFill/>
          <a:ln w="19048">
            <a:solidFill>
              <a:srgbClr val="B1B1B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447" name="object 103"/>
          <p:cNvSpPr>
            <a:spLocks noChangeArrowheads="1"/>
          </p:cNvSpPr>
          <p:nvPr/>
        </p:nvSpPr>
        <p:spPr bwMode="auto">
          <a:xfrm>
            <a:off x="6899275" y="2257425"/>
            <a:ext cx="614363" cy="0"/>
          </a:xfrm>
          <a:custGeom>
            <a:avLst/>
            <a:gdLst>
              <a:gd name="T0" fmla="*/ 0 w 613410"/>
              <a:gd name="T1" fmla="*/ 613410 w 613410"/>
            </a:gdLst>
            <a:ahLst/>
            <a:cxnLst/>
            <a:rect l="T0" t="0" r="T1" b="0"/>
            <a:pathLst>
              <a:path w="613410">
                <a:moveTo>
                  <a:pt x="0" y="0"/>
                </a:moveTo>
                <a:lnTo>
                  <a:pt x="613410" y="0"/>
                </a:lnTo>
              </a:path>
            </a:pathLst>
          </a:custGeom>
          <a:noFill/>
          <a:ln w="19048">
            <a:solidFill>
              <a:srgbClr val="B1B1B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448" name="object 104"/>
          <p:cNvSpPr>
            <a:spLocks noChangeArrowheads="1"/>
          </p:cNvSpPr>
          <p:nvPr/>
        </p:nvSpPr>
        <p:spPr bwMode="auto">
          <a:xfrm>
            <a:off x="7558088" y="2212975"/>
            <a:ext cx="0" cy="0"/>
          </a:xfrm>
          <a:custGeom>
            <a:avLst/>
            <a:gdLst>
              <a:gd name="T0" fmla="*/ 0 w 1"/>
              <a:gd name="T1" fmla="*/ 0 h 286"/>
              <a:gd name="T2" fmla="*/ 1 w 1"/>
              <a:gd name="T3" fmla="*/ 286 h 286"/>
            </a:gdLst>
            <a:ahLst/>
            <a:cxnLst/>
            <a:rect l="T0" t="T1" r="T2" b="T3"/>
            <a:pathLst>
              <a:path w="1" h="286">
                <a:moveTo>
                  <a:pt x="0" y="286"/>
                </a:moveTo>
                <a:lnTo>
                  <a:pt x="1" y="0"/>
                </a:lnTo>
              </a:path>
            </a:pathLst>
          </a:custGeom>
          <a:noFill/>
          <a:ln w="19048">
            <a:solidFill>
              <a:srgbClr val="B1B1B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449" name="object 105"/>
          <p:cNvSpPr>
            <a:spLocks noChangeArrowheads="1"/>
          </p:cNvSpPr>
          <p:nvPr/>
        </p:nvSpPr>
        <p:spPr bwMode="auto">
          <a:xfrm>
            <a:off x="7558088" y="2009775"/>
            <a:ext cx="0" cy="203200"/>
          </a:xfrm>
          <a:custGeom>
            <a:avLst/>
            <a:gdLst>
              <a:gd name="T0" fmla="*/ 0 h 201929"/>
              <a:gd name="T1" fmla="*/ 201929 h 201929"/>
            </a:gdLst>
            <a:ahLst/>
            <a:cxnLst/>
            <a:rect l="0" t="T0" r="0" b="T1"/>
            <a:pathLst>
              <a:path h="201929">
                <a:moveTo>
                  <a:pt x="0" y="201929"/>
                </a:moveTo>
                <a:lnTo>
                  <a:pt x="0" y="0"/>
                </a:lnTo>
              </a:path>
            </a:pathLst>
          </a:custGeom>
          <a:noFill/>
          <a:ln w="19048">
            <a:solidFill>
              <a:srgbClr val="B1B1B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450" name="object 106"/>
          <p:cNvSpPr>
            <a:spLocks noChangeArrowheads="1"/>
          </p:cNvSpPr>
          <p:nvPr/>
        </p:nvSpPr>
        <p:spPr bwMode="auto">
          <a:xfrm>
            <a:off x="7513638" y="1965325"/>
            <a:ext cx="0" cy="0"/>
          </a:xfrm>
          <a:custGeom>
            <a:avLst/>
            <a:gdLst>
              <a:gd name="T0" fmla="*/ 0 w 270"/>
              <a:gd name="T1" fmla="*/ 0 h 1"/>
              <a:gd name="T2" fmla="*/ 270 w 270"/>
              <a:gd name="T3" fmla="*/ 1 h 1"/>
            </a:gdLst>
            <a:ahLst/>
            <a:cxnLst/>
            <a:rect l="T0" t="T1" r="T2" b="T3"/>
            <a:pathLst>
              <a:path w="270" h="1">
                <a:moveTo>
                  <a:pt x="270" y="1"/>
                </a:moveTo>
                <a:lnTo>
                  <a:pt x="0" y="0"/>
                </a:lnTo>
              </a:path>
            </a:pathLst>
          </a:custGeom>
          <a:noFill/>
          <a:ln w="19048">
            <a:solidFill>
              <a:srgbClr val="B1B1B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451" name="object 107"/>
          <p:cNvSpPr>
            <a:spLocks noChangeArrowheads="1"/>
          </p:cNvSpPr>
          <p:nvPr/>
        </p:nvSpPr>
        <p:spPr bwMode="auto">
          <a:xfrm>
            <a:off x="6899275" y="1965325"/>
            <a:ext cx="614363" cy="0"/>
          </a:xfrm>
          <a:custGeom>
            <a:avLst/>
            <a:gdLst>
              <a:gd name="T0" fmla="*/ 0 w 613410"/>
              <a:gd name="T1" fmla="*/ 613410 w 613410"/>
            </a:gdLst>
            <a:ahLst/>
            <a:cxnLst/>
            <a:rect l="T0" t="0" r="T1" b="0"/>
            <a:pathLst>
              <a:path w="613410">
                <a:moveTo>
                  <a:pt x="613410" y="0"/>
                </a:moveTo>
                <a:lnTo>
                  <a:pt x="0" y="0"/>
                </a:lnTo>
              </a:path>
            </a:pathLst>
          </a:custGeom>
          <a:noFill/>
          <a:ln w="19048">
            <a:solidFill>
              <a:srgbClr val="B1B1B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452" name="object 108"/>
          <p:cNvSpPr>
            <a:spLocks noChangeArrowheads="1"/>
          </p:cNvSpPr>
          <p:nvPr/>
        </p:nvSpPr>
        <p:spPr bwMode="auto">
          <a:xfrm>
            <a:off x="6445250" y="2554288"/>
            <a:ext cx="1473200" cy="293687"/>
          </a:xfrm>
          <a:custGeom>
            <a:avLst/>
            <a:gdLst>
              <a:gd name="T0" fmla="*/ 0 w 1473200"/>
              <a:gd name="T1" fmla="*/ 0 h 293369"/>
              <a:gd name="T2" fmla="*/ 1473200 w 1473200"/>
              <a:gd name="T3" fmla="*/ 293369 h 293369"/>
            </a:gdLst>
            <a:ahLst/>
            <a:cxnLst/>
            <a:rect l="T0" t="T1" r="T2" b="T3"/>
            <a:pathLst>
              <a:path w="1473200" h="293369">
                <a:moveTo>
                  <a:pt x="18788" y="283750"/>
                </a:moveTo>
                <a:lnTo>
                  <a:pt x="30833" y="290726"/>
                </a:lnTo>
                <a:lnTo>
                  <a:pt x="44163" y="293368"/>
                </a:lnTo>
                <a:lnTo>
                  <a:pt x="1428750" y="293369"/>
                </a:lnTo>
                <a:lnTo>
                  <a:pt x="1441610" y="290830"/>
                </a:lnTo>
                <a:lnTo>
                  <a:pt x="1470567" y="261402"/>
                </a:lnTo>
                <a:lnTo>
                  <a:pt x="1473200" y="44450"/>
                </a:lnTo>
                <a:lnTo>
                  <a:pt x="1470599" y="31407"/>
                </a:lnTo>
                <a:lnTo>
                  <a:pt x="1463595" y="19248"/>
                </a:lnTo>
                <a:lnTo>
                  <a:pt x="1453379" y="9166"/>
                </a:lnTo>
                <a:lnTo>
                  <a:pt x="1441147" y="2354"/>
                </a:lnTo>
                <a:lnTo>
                  <a:pt x="1428750" y="0"/>
                </a:lnTo>
                <a:lnTo>
                  <a:pt x="44450" y="0"/>
                </a:lnTo>
                <a:lnTo>
                  <a:pt x="8807" y="19820"/>
                </a:lnTo>
                <a:lnTo>
                  <a:pt x="0" y="44450"/>
                </a:lnTo>
                <a:lnTo>
                  <a:pt x="0" y="247650"/>
                </a:lnTo>
                <a:lnTo>
                  <a:pt x="2408" y="261128"/>
                </a:lnTo>
                <a:lnTo>
                  <a:pt x="8992" y="273522"/>
                </a:lnTo>
                <a:lnTo>
                  <a:pt x="18788" y="283750"/>
                </a:lnTo>
                <a:close/>
              </a:path>
            </a:pathLst>
          </a:custGeom>
          <a:solidFill>
            <a:srgbClr val="E9E9E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453" name="object 109"/>
          <p:cNvSpPr>
            <a:spLocks noChangeArrowheads="1"/>
          </p:cNvSpPr>
          <p:nvPr/>
        </p:nvSpPr>
        <p:spPr bwMode="auto">
          <a:xfrm>
            <a:off x="6445250" y="2598738"/>
            <a:ext cx="0" cy="203200"/>
          </a:xfrm>
          <a:custGeom>
            <a:avLst/>
            <a:gdLst>
              <a:gd name="T0" fmla="*/ 0 h 203200"/>
              <a:gd name="T1" fmla="*/ 203200 h 203200"/>
            </a:gdLst>
            <a:ahLst/>
            <a:cxnLst/>
            <a:rect l="0" t="T0" r="0" b="T1"/>
            <a:pathLst>
              <a:path h="203200">
                <a:moveTo>
                  <a:pt x="0" y="0"/>
                </a:moveTo>
                <a:lnTo>
                  <a:pt x="0" y="203200"/>
                </a:lnTo>
              </a:path>
            </a:pathLst>
          </a:custGeom>
          <a:noFill/>
          <a:ln w="19048">
            <a:solidFill>
              <a:srgbClr val="B1B1B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454" name="object 110"/>
          <p:cNvSpPr>
            <a:spLocks noChangeArrowheads="1"/>
          </p:cNvSpPr>
          <p:nvPr/>
        </p:nvSpPr>
        <p:spPr bwMode="auto">
          <a:xfrm>
            <a:off x="6489700" y="2847975"/>
            <a:ext cx="0" cy="0"/>
          </a:xfrm>
          <a:custGeom>
            <a:avLst/>
            <a:gdLst>
              <a:gd name="T0" fmla="*/ 0 w 286"/>
              <a:gd name="T1" fmla="*/ 0 h 1"/>
              <a:gd name="T2" fmla="*/ 286 w 286"/>
              <a:gd name="T3" fmla="*/ 1 h 1"/>
            </a:gdLst>
            <a:ahLst/>
            <a:cxnLst/>
            <a:rect l="T0" t="T1" r="T2" b="T3"/>
            <a:pathLst>
              <a:path w="286" h="1">
                <a:moveTo>
                  <a:pt x="0" y="0"/>
                </a:moveTo>
                <a:lnTo>
                  <a:pt x="286" y="1"/>
                </a:lnTo>
              </a:path>
            </a:pathLst>
          </a:custGeom>
          <a:noFill/>
          <a:ln w="19048">
            <a:solidFill>
              <a:srgbClr val="B1B1B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455" name="object 111"/>
          <p:cNvSpPr>
            <a:spLocks noChangeArrowheads="1"/>
          </p:cNvSpPr>
          <p:nvPr/>
        </p:nvSpPr>
        <p:spPr bwMode="auto">
          <a:xfrm>
            <a:off x="6489700" y="2847975"/>
            <a:ext cx="1384300" cy="0"/>
          </a:xfrm>
          <a:custGeom>
            <a:avLst/>
            <a:gdLst>
              <a:gd name="T0" fmla="*/ 0 w 1384300"/>
              <a:gd name="T1" fmla="*/ 1384300 w 1384300"/>
            </a:gdLst>
            <a:ahLst/>
            <a:cxnLst/>
            <a:rect l="T0" t="0" r="T1" b="0"/>
            <a:pathLst>
              <a:path w="1384300">
                <a:moveTo>
                  <a:pt x="0" y="0"/>
                </a:moveTo>
                <a:lnTo>
                  <a:pt x="1384300" y="0"/>
                </a:lnTo>
              </a:path>
            </a:pathLst>
          </a:custGeom>
          <a:noFill/>
          <a:ln w="19048">
            <a:solidFill>
              <a:srgbClr val="B1B1B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456" name="object 112"/>
          <p:cNvSpPr>
            <a:spLocks noChangeArrowheads="1"/>
          </p:cNvSpPr>
          <p:nvPr/>
        </p:nvSpPr>
        <p:spPr bwMode="auto">
          <a:xfrm>
            <a:off x="7918450" y="2801938"/>
            <a:ext cx="0" cy="0"/>
          </a:xfrm>
          <a:custGeom>
            <a:avLst/>
            <a:gdLst>
              <a:gd name="T0" fmla="*/ 0 w 1"/>
              <a:gd name="T1" fmla="*/ 0 h 286"/>
              <a:gd name="T2" fmla="*/ 1 w 1"/>
              <a:gd name="T3" fmla="*/ 286 h 286"/>
            </a:gdLst>
            <a:ahLst/>
            <a:cxnLst/>
            <a:rect l="T0" t="T1" r="T2" b="T3"/>
            <a:pathLst>
              <a:path w="1" h="286">
                <a:moveTo>
                  <a:pt x="0" y="286"/>
                </a:moveTo>
                <a:lnTo>
                  <a:pt x="1" y="0"/>
                </a:lnTo>
              </a:path>
            </a:pathLst>
          </a:custGeom>
          <a:noFill/>
          <a:ln w="19048">
            <a:solidFill>
              <a:srgbClr val="B1B1B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457" name="object 113"/>
          <p:cNvSpPr>
            <a:spLocks noChangeArrowheads="1"/>
          </p:cNvSpPr>
          <p:nvPr/>
        </p:nvSpPr>
        <p:spPr bwMode="auto">
          <a:xfrm>
            <a:off x="7918450" y="2598738"/>
            <a:ext cx="0" cy="203200"/>
          </a:xfrm>
          <a:custGeom>
            <a:avLst/>
            <a:gdLst>
              <a:gd name="T0" fmla="*/ 0 h 203200"/>
              <a:gd name="T1" fmla="*/ 203200 h 203200"/>
            </a:gdLst>
            <a:ahLst/>
            <a:cxnLst/>
            <a:rect l="0" t="T0" r="0" b="T1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noFill/>
          <a:ln w="19048">
            <a:solidFill>
              <a:srgbClr val="B1B1B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458" name="object 114"/>
          <p:cNvSpPr>
            <a:spLocks noChangeArrowheads="1"/>
          </p:cNvSpPr>
          <p:nvPr/>
        </p:nvSpPr>
        <p:spPr bwMode="auto">
          <a:xfrm>
            <a:off x="6489700" y="2554288"/>
            <a:ext cx="1384300" cy="0"/>
          </a:xfrm>
          <a:custGeom>
            <a:avLst/>
            <a:gdLst>
              <a:gd name="T0" fmla="*/ 0 w 1384300"/>
              <a:gd name="T1" fmla="*/ 1384300 w 1384300"/>
            </a:gdLst>
            <a:ahLst/>
            <a:cxnLst/>
            <a:rect l="T0" t="0" r="T1" b="0"/>
            <a:pathLst>
              <a:path w="1384300">
                <a:moveTo>
                  <a:pt x="1384300" y="0"/>
                </a:moveTo>
                <a:lnTo>
                  <a:pt x="0" y="0"/>
                </a:lnTo>
              </a:path>
            </a:pathLst>
          </a:custGeom>
          <a:noFill/>
          <a:ln w="19048">
            <a:solidFill>
              <a:srgbClr val="B1B1B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459" name="object 115"/>
          <p:cNvSpPr>
            <a:spLocks noChangeArrowheads="1"/>
          </p:cNvSpPr>
          <p:nvPr/>
        </p:nvSpPr>
        <p:spPr bwMode="auto">
          <a:xfrm>
            <a:off x="5443538" y="2730500"/>
            <a:ext cx="820737" cy="468313"/>
          </a:xfrm>
          <a:custGeom>
            <a:avLst/>
            <a:gdLst>
              <a:gd name="T0" fmla="*/ 0 w 821689"/>
              <a:gd name="T1" fmla="*/ 0 h 468629"/>
              <a:gd name="T2" fmla="*/ 821689 w 821689"/>
              <a:gd name="T3" fmla="*/ 468629 h 468629"/>
            </a:gdLst>
            <a:ahLst/>
            <a:cxnLst/>
            <a:rect l="T0" t="T1" r="T2" b="T3"/>
            <a:pathLst>
              <a:path w="821689" h="468629">
                <a:moveTo>
                  <a:pt x="1382" y="58788"/>
                </a:moveTo>
                <a:lnTo>
                  <a:pt x="0" y="71120"/>
                </a:lnTo>
                <a:lnTo>
                  <a:pt x="0" y="396239"/>
                </a:lnTo>
                <a:lnTo>
                  <a:pt x="6125" y="423118"/>
                </a:lnTo>
                <a:lnTo>
                  <a:pt x="22271" y="446293"/>
                </a:lnTo>
                <a:lnTo>
                  <a:pt x="45093" y="462539"/>
                </a:lnTo>
                <a:lnTo>
                  <a:pt x="71119" y="468629"/>
                </a:lnTo>
                <a:lnTo>
                  <a:pt x="750569" y="468629"/>
                </a:lnTo>
                <a:lnTo>
                  <a:pt x="788740" y="455407"/>
                </a:lnTo>
                <a:lnTo>
                  <a:pt x="808611" y="435261"/>
                </a:lnTo>
                <a:lnTo>
                  <a:pt x="820118" y="409813"/>
                </a:lnTo>
                <a:lnTo>
                  <a:pt x="821689" y="396239"/>
                </a:lnTo>
                <a:lnTo>
                  <a:pt x="821689" y="71120"/>
                </a:lnTo>
                <a:lnTo>
                  <a:pt x="808314" y="32641"/>
                </a:lnTo>
                <a:lnTo>
                  <a:pt x="788116" y="12716"/>
                </a:lnTo>
                <a:lnTo>
                  <a:pt x="762901" y="1382"/>
                </a:lnTo>
                <a:lnTo>
                  <a:pt x="750569" y="0"/>
                </a:lnTo>
                <a:lnTo>
                  <a:pt x="71119" y="0"/>
                </a:lnTo>
                <a:lnTo>
                  <a:pt x="32641" y="13375"/>
                </a:lnTo>
                <a:lnTo>
                  <a:pt x="12716" y="33573"/>
                </a:lnTo>
                <a:lnTo>
                  <a:pt x="1382" y="58788"/>
                </a:lnTo>
                <a:close/>
              </a:path>
            </a:pathLst>
          </a:custGeom>
          <a:solidFill>
            <a:srgbClr val="E9E9E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460" name="object 116"/>
          <p:cNvSpPr>
            <a:spLocks noChangeArrowheads="1"/>
          </p:cNvSpPr>
          <p:nvPr/>
        </p:nvSpPr>
        <p:spPr bwMode="auto">
          <a:xfrm>
            <a:off x="5443538" y="2801938"/>
            <a:ext cx="0" cy="325437"/>
          </a:xfrm>
          <a:custGeom>
            <a:avLst/>
            <a:gdLst>
              <a:gd name="T0" fmla="*/ 0 h 325119"/>
              <a:gd name="T1" fmla="*/ 325119 h 325119"/>
            </a:gdLst>
            <a:ahLst/>
            <a:cxnLst/>
            <a:rect l="0" t="T0" r="0" b="T1"/>
            <a:pathLst>
              <a:path h="325119">
                <a:moveTo>
                  <a:pt x="0" y="0"/>
                </a:moveTo>
                <a:lnTo>
                  <a:pt x="0" y="325119"/>
                </a:lnTo>
              </a:path>
            </a:pathLst>
          </a:custGeom>
          <a:noFill/>
          <a:ln w="19048">
            <a:solidFill>
              <a:srgbClr val="B1B1B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461" name="object 117"/>
          <p:cNvSpPr>
            <a:spLocks noChangeArrowheads="1"/>
          </p:cNvSpPr>
          <p:nvPr/>
        </p:nvSpPr>
        <p:spPr bwMode="auto">
          <a:xfrm>
            <a:off x="5514975" y="3198813"/>
            <a:ext cx="679450" cy="0"/>
          </a:xfrm>
          <a:custGeom>
            <a:avLst/>
            <a:gdLst>
              <a:gd name="T0" fmla="*/ 0 w 679450"/>
              <a:gd name="T1" fmla="*/ 679450 w 679450"/>
            </a:gdLst>
            <a:ahLst/>
            <a:cxnLst/>
            <a:rect l="T0" t="0" r="T1" b="0"/>
            <a:pathLst>
              <a:path w="679450">
                <a:moveTo>
                  <a:pt x="0" y="0"/>
                </a:moveTo>
                <a:lnTo>
                  <a:pt x="679450" y="0"/>
                </a:lnTo>
              </a:path>
            </a:pathLst>
          </a:custGeom>
          <a:noFill/>
          <a:ln w="19048">
            <a:solidFill>
              <a:srgbClr val="B1B1B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462" name="object 118"/>
          <p:cNvSpPr>
            <a:spLocks noChangeArrowheads="1"/>
          </p:cNvSpPr>
          <p:nvPr/>
        </p:nvSpPr>
        <p:spPr bwMode="auto">
          <a:xfrm>
            <a:off x="6264275" y="2801938"/>
            <a:ext cx="0" cy="325437"/>
          </a:xfrm>
          <a:custGeom>
            <a:avLst/>
            <a:gdLst>
              <a:gd name="T0" fmla="*/ 0 h 325119"/>
              <a:gd name="T1" fmla="*/ 325119 h 325119"/>
            </a:gdLst>
            <a:ahLst/>
            <a:cxnLst/>
            <a:rect l="0" t="T0" r="0" b="T1"/>
            <a:pathLst>
              <a:path h="325119">
                <a:moveTo>
                  <a:pt x="0" y="325119"/>
                </a:moveTo>
                <a:lnTo>
                  <a:pt x="0" y="0"/>
                </a:lnTo>
              </a:path>
            </a:pathLst>
          </a:custGeom>
          <a:noFill/>
          <a:ln w="19048">
            <a:solidFill>
              <a:srgbClr val="B1B1B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463" name="object 119"/>
          <p:cNvSpPr>
            <a:spLocks noChangeArrowheads="1"/>
          </p:cNvSpPr>
          <p:nvPr/>
        </p:nvSpPr>
        <p:spPr bwMode="auto">
          <a:xfrm>
            <a:off x="5514975" y="2730500"/>
            <a:ext cx="679450" cy="0"/>
          </a:xfrm>
          <a:custGeom>
            <a:avLst/>
            <a:gdLst>
              <a:gd name="T0" fmla="*/ 0 w 679450"/>
              <a:gd name="T1" fmla="*/ 679450 w 679450"/>
            </a:gdLst>
            <a:ahLst/>
            <a:cxnLst/>
            <a:rect l="T0" t="0" r="T1" b="0"/>
            <a:pathLst>
              <a:path w="679450">
                <a:moveTo>
                  <a:pt x="679450" y="0"/>
                </a:moveTo>
                <a:lnTo>
                  <a:pt x="0" y="0"/>
                </a:lnTo>
              </a:path>
            </a:pathLst>
          </a:custGeom>
          <a:noFill/>
          <a:ln w="19048">
            <a:solidFill>
              <a:srgbClr val="B1B1B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464" name="object 120"/>
          <p:cNvSpPr>
            <a:spLocks noChangeArrowheads="1"/>
          </p:cNvSpPr>
          <p:nvPr/>
        </p:nvSpPr>
        <p:spPr bwMode="auto">
          <a:xfrm>
            <a:off x="5021263" y="3578225"/>
            <a:ext cx="298450" cy="241300"/>
          </a:xfrm>
          <a:custGeom>
            <a:avLst/>
            <a:gdLst>
              <a:gd name="T0" fmla="*/ 0 w 298450"/>
              <a:gd name="T1" fmla="*/ 0 h 242570"/>
              <a:gd name="T2" fmla="*/ 298450 w 298450"/>
              <a:gd name="T3" fmla="*/ 242570 h 242570"/>
            </a:gdLst>
            <a:ahLst/>
            <a:cxnLst/>
            <a:rect l="T0" t="T1" r="T2" b="T3"/>
            <a:pathLst>
              <a:path w="298450" h="242570">
                <a:moveTo>
                  <a:pt x="152400" y="181610"/>
                </a:moveTo>
                <a:lnTo>
                  <a:pt x="154940" y="242570"/>
                </a:lnTo>
                <a:lnTo>
                  <a:pt x="298450" y="114300"/>
                </a:lnTo>
                <a:lnTo>
                  <a:pt x="146050" y="0"/>
                </a:lnTo>
                <a:lnTo>
                  <a:pt x="146050" y="60960"/>
                </a:lnTo>
                <a:lnTo>
                  <a:pt x="0" y="66040"/>
                </a:lnTo>
                <a:lnTo>
                  <a:pt x="3810" y="186690"/>
                </a:lnTo>
                <a:lnTo>
                  <a:pt x="152400" y="18161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465" name="object 121"/>
          <p:cNvSpPr>
            <a:spLocks noChangeArrowheads="1"/>
          </p:cNvSpPr>
          <p:nvPr/>
        </p:nvSpPr>
        <p:spPr bwMode="auto">
          <a:xfrm>
            <a:off x="4913313" y="3552825"/>
            <a:ext cx="298450" cy="244475"/>
          </a:xfrm>
          <a:custGeom>
            <a:avLst/>
            <a:gdLst>
              <a:gd name="T0" fmla="*/ 0 w 298450"/>
              <a:gd name="T1" fmla="*/ 0 h 243839"/>
              <a:gd name="T2" fmla="*/ 298450 w 298450"/>
              <a:gd name="T3" fmla="*/ 243839 h 243839"/>
            </a:gdLst>
            <a:ahLst/>
            <a:cxnLst/>
            <a:rect l="T0" t="T1" r="T2" b="T3"/>
            <a:pathLst>
              <a:path w="298450" h="243839">
                <a:moveTo>
                  <a:pt x="152400" y="182879"/>
                </a:moveTo>
                <a:lnTo>
                  <a:pt x="154940" y="243839"/>
                </a:lnTo>
                <a:lnTo>
                  <a:pt x="298450" y="115569"/>
                </a:lnTo>
                <a:lnTo>
                  <a:pt x="146050" y="0"/>
                </a:lnTo>
                <a:lnTo>
                  <a:pt x="146050" y="62229"/>
                </a:lnTo>
                <a:lnTo>
                  <a:pt x="0" y="67309"/>
                </a:lnTo>
                <a:lnTo>
                  <a:pt x="3810" y="186689"/>
                </a:lnTo>
                <a:lnTo>
                  <a:pt x="152400" y="182879"/>
                </a:lnTo>
                <a:close/>
              </a:path>
            </a:pathLst>
          </a:custGeom>
          <a:solidFill>
            <a:srgbClr val="BB7A2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466" name="object 28"/>
          <p:cNvSpPr>
            <a:spLocks noChangeArrowheads="1"/>
          </p:cNvSpPr>
          <p:nvPr/>
        </p:nvSpPr>
        <p:spPr bwMode="auto">
          <a:xfrm>
            <a:off x="1090613" y="2495550"/>
            <a:ext cx="820737" cy="469900"/>
          </a:xfrm>
          <a:custGeom>
            <a:avLst/>
            <a:gdLst>
              <a:gd name="T0" fmla="*/ 0 w 820419"/>
              <a:gd name="T1" fmla="*/ 0 h 469900"/>
              <a:gd name="T2" fmla="*/ 820419 w 820419"/>
              <a:gd name="T3" fmla="*/ 469900 h 469900"/>
            </a:gdLst>
            <a:ahLst/>
            <a:cxnLst/>
            <a:rect l="T0" t="T1" r="T2" b="T3"/>
            <a:pathLst>
              <a:path w="820419" h="469900">
                <a:moveTo>
                  <a:pt x="1627" y="411092"/>
                </a:moveTo>
                <a:lnTo>
                  <a:pt x="13339" y="436334"/>
                </a:lnTo>
                <a:lnTo>
                  <a:pt x="33417" y="456394"/>
                </a:lnTo>
                <a:lnTo>
                  <a:pt x="58369" y="468129"/>
                </a:lnTo>
                <a:lnTo>
                  <a:pt x="748030" y="469900"/>
                </a:lnTo>
                <a:lnTo>
                  <a:pt x="761249" y="468323"/>
                </a:lnTo>
                <a:lnTo>
                  <a:pt x="786295" y="456891"/>
                </a:lnTo>
                <a:lnTo>
                  <a:pt x="806574" y="437039"/>
                </a:lnTo>
                <a:lnTo>
                  <a:pt x="818592" y="411908"/>
                </a:lnTo>
                <a:lnTo>
                  <a:pt x="820419" y="71120"/>
                </a:lnTo>
                <a:lnTo>
                  <a:pt x="818764" y="57839"/>
                </a:lnTo>
                <a:lnTo>
                  <a:pt x="806862" y="32949"/>
                </a:lnTo>
                <a:lnTo>
                  <a:pt x="786493" y="13078"/>
                </a:lnTo>
                <a:lnTo>
                  <a:pt x="761241" y="1571"/>
                </a:lnTo>
                <a:lnTo>
                  <a:pt x="748030" y="0"/>
                </a:lnTo>
                <a:lnTo>
                  <a:pt x="72389" y="0"/>
                </a:lnTo>
                <a:lnTo>
                  <a:pt x="33817" y="13155"/>
                </a:lnTo>
                <a:lnTo>
                  <a:pt x="13479" y="33057"/>
                </a:lnTo>
                <a:lnTo>
                  <a:pt x="1625" y="57962"/>
                </a:lnTo>
                <a:lnTo>
                  <a:pt x="0" y="71120"/>
                </a:lnTo>
                <a:lnTo>
                  <a:pt x="0" y="397510"/>
                </a:lnTo>
                <a:lnTo>
                  <a:pt x="1627" y="411092"/>
                </a:lnTo>
                <a:close/>
              </a:path>
            </a:pathLst>
          </a:custGeom>
          <a:solidFill>
            <a:srgbClr val="E9E9E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467" name="object 29"/>
          <p:cNvSpPr>
            <a:spLocks noChangeArrowheads="1"/>
          </p:cNvSpPr>
          <p:nvPr/>
        </p:nvSpPr>
        <p:spPr bwMode="auto">
          <a:xfrm>
            <a:off x="1090613" y="2566988"/>
            <a:ext cx="0" cy="325437"/>
          </a:xfrm>
          <a:custGeom>
            <a:avLst/>
            <a:gdLst>
              <a:gd name="T0" fmla="*/ 0 h 326389"/>
              <a:gd name="T1" fmla="*/ 326389 h 326389"/>
            </a:gdLst>
            <a:ahLst/>
            <a:cxnLst/>
            <a:rect l="0" t="T0" r="0" b="T1"/>
            <a:pathLst>
              <a:path h="326389">
                <a:moveTo>
                  <a:pt x="0" y="0"/>
                </a:moveTo>
                <a:lnTo>
                  <a:pt x="0" y="326389"/>
                </a:lnTo>
              </a:path>
            </a:pathLst>
          </a:custGeom>
          <a:noFill/>
          <a:ln w="19048">
            <a:solidFill>
              <a:srgbClr val="B1B1B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468" name="object 30"/>
          <p:cNvSpPr>
            <a:spLocks noChangeArrowheads="1"/>
          </p:cNvSpPr>
          <p:nvPr/>
        </p:nvSpPr>
        <p:spPr bwMode="auto">
          <a:xfrm>
            <a:off x="1162050" y="2965450"/>
            <a:ext cx="1588" cy="0"/>
          </a:xfrm>
          <a:custGeom>
            <a:avLst/>
            <a:gdLst>
              <a:gd name="T0" fmla="*/ 0 w 807"/>
              <a:gd name="T1" fmla="*/ 0 h 6"/>
              <a:gd name="T2" fmla="*/ 807 w 807"/>
              <a:gd name="T3" fmla="*/ 6 h 6"/>
            </a:gdLst>
            <a:ahLst/>
            <a:cxnLst/>
            <a:rect l="T0" t="T1" r="T2" b="T3"/>
            <a:pathLst>
              <a:path w="807" h="6">
                <a:moveTo>
                  <a:pt x="0" y="0"/>
                </a:moveTo>
                <a:lnTo>
                  <a:pt x="807" y="6"/>
                </a:lnTo>
              </a:path>
            </a:pathLst>
          </a:custGeom>
          <a:noFill/>
          <a:ln w="19048">
            <a:solidFill>
              <a:srgbClr val="B1B1B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469" name="object 31"/>
          <p:cNvSpPr>
            <a:spLocks noChangeArrowheads="1"/>
          </p:cNvSpPr>
          <p:nvPr/>
        </p:nvSpPr>
        <p:spPr bwMode="auto">
          <a:xfrm>
            <a:off x="1163638" y="2965450"/>
            <a:ext cx="674687" cy="0"/>
          </a:xfrm>
          <a:custGeom>
            <a:avLst/>
            <a:gdLst>
              <a:gd name="T0" fmla="*/ 0 w 675640"/>
              <a:gd name="T1" fmla="*/ 675640 w 675640"/>
            </a:gdLst>
            <a:ahLst/>
            <a:cxnLst/>
            <a:rect l="T0" t="0" r="T1" b="0"/>
            <a:pathLst>
              <a:path w="675640">
                <a:moveTo>
                  <a:pt x="0" y="0"/>
                </a:moveTo>
                <a:lnTo>
                  <a:pt x="675640" y="0"/>
                </a:lnTo>
              </a:path>
            </a:pathLst>
          </a:custGeom>
          <a:noFill/>
          <a:ln w="19048">
            <a:solidFill>
              <a:srgbClr val="B1B1B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470" name="object 32"/>
          <p:cNvSpPr>
            <a:spLocks noChangeArrowheads="1"/>
          </p:cNvSpPr>
          <p:nvPr/>
        </p:nvSpPr>
        <p:spPr bwMode="auto">
          <a:xfrm>
            <a:off x="1911350" y="2892425"/>
            <a:ext cx="0" cy="1588"/>
          </a:xfrm>
          <a:custGeom>
            <a:avLst/>
            <a:gdLst>
              <a:gd name="T0" fmla="*/ 0 w 6"/>
              <a:gd name="T1" fmla="*/ 0 h 836"/>
              <a:gd name="T2" fmla="*/ 6 w 6"/>
              <a:gd name="T3" fmla="*/ 836 h 836"/>
            </a:gdLst>
            <a:ahLst/>
            <a:cxnLst/>
            <a:rect l="T0" t="T1" r="T2" b="T3"/>
            <a:pathLst>
              <a:path w="6" h="836">
                <a:moveTo>
                  <a:pt x="0" y="836"/>
                </a:moveTo>
                <a:lnTo>
                  <a:pt x="6" y="0"/>
                </a:lnTo>
              </a:path>
            </a:pathLst>
          </a:custGeom>
          <a:noFill/>
          <a:ln w="19048">
            <a:solidFill>
              <a:srgbClr val="B1B1B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471" name="object 33"/>
          <p:cNvSpPr>
            <a:spLocks noChangeArrowheads="1"/>
          </p:cNvSpPr>
          <p:nvPr/>
        </p:nvSpPr>
        <p:spPr bwMode="auto">
          <a:xfrm>
            <a:off x="1911350" y="2566988"/>
            <a:ext cx="0" cy="325437"/>
          </a:xfrm>
          <a:custGeom>
            <a:avLst/>
            <a:gdLst>
              <a:gd name="T0" fmla="*/ 0 h 326389"/>
              <a:gd name="T1" fmla="*/ 326389 h 326389"/>
            </a:gdLst>
            <a:ahLst/>
            <a:cxnLst/>
            <a:rect l="0" t="T0" r="0" b="T1"/>
            <a:pathLst>
              <a:path h="326389">
                <a:moveTo>
                  <a:pt x="0" y="326389"/>
                </a:moveTo>
                <a:lnTo>
                  <a:pt x="0" y="0"/>
                </a:lnTo>
              </a:path>
            </a:pathLst>
          </a:custGeom>
          <a:noFill/>
          <a:ln w="19048">
            <a:solidFill>
              <a:srgbClr val="B1B1B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472" name="object 34"/>
          <p:cNvSpPr>
            <a:spLocks noChangeArrowheads="1"/>
          </p:cNvSpPr>
          <p:nvPr/>
        </p:nvSpPr>
        <p:spPr bwMode="auto">
          <a:xfrm>
            <a:off x="1163638" y="2495550"/>
            <a:ext cx="674687" cy="0"/>
          </a:xfrm>
          <a:custGeom>
            <a:avLst/>
            <a:gdLst>
              <a:gd name="T0" fmla="*/ 0 w 675640"/>
              <a:gd name="T1" fmla="*/ 675640 w 675640"/>
            </a:gdLst>
            <a:ahLst/>
            <a:cxnLst/>
            <a:rect l="T0" t="0" r="T1" b="0"/>
            <a:pathLst>
              <a:path w="675640">
                <a:moveTo>
                  <a:pt x="675640" y="0"/>
                </a:moveTo>
                <a:lnTo>
                  <a:pt x="0" y="0"/>
                </a:lnTo>
              </a:path>
            </a:pathLst>
          </a:custGeom>
          <a:noFill/>
          <a:ln w="19048">
            <a:solidFill>
              <a:srgbClr val="B1B1B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473" name="object 23"/>
          <p:cNvSpPr>
            <a:spLocks noChangeArrowheads="1"/>
          </p:cNvSpPr>
          <p:nvPr/>
        </p:nvSpPr>
        <p:spPr bwMode="auto">
          <a:xfrm>
            <a:off x="1150938" y="1552575"/>
            <a:ext cx="820737" cy="469900"/>
          </a:xfrm>
          <a:custGeom>
            <a:avLst/>
            <a:gdLst>
              <a:gd name="T0" fmla="*/ 0 w 820419"/>
              <a:gd name="T1" fmla="*/ 0 h 469900"/>
              <a:gd name="T2" fmla="*/ 820419 w 820419"/>
              <a:gd name="T3" fmla="*/ 469900 h 469900"/>
            </a:gdLst>
            <a:ahLst/>
            <a:cxnLst/>
            <a:rect l="T0" t="T1" r="T2" b="T3"/>
            <a:pathLst>
              <a:path w="820419" h="469900">
                <a:moveTo>
                  <a:pt x="1571" y="58816"/>
                </a:moveTo>
                <a:lnTo>
                  <a:pt x="0" y="72389"/>
                </a:lnTo>
                <a:lnTo>
                  <a:pt x="0" y="397510"/>
                </a:lnTo>
                <a:lnTo>
                  <a:pt x="13155" y="436082"/>
                </a:lnTo>
                <a:lnTo>
                  <a:pt x="33057" y="456420"/>
                </a:lnTo>
                <a:lnTo>
                  <a:pt x="57962" y="468274"/>
                </a:lnTo>
                <a:lnTo>
                  <a:pt x="71120" y="469900"/>
                </a:lnTo>
                <a:lnTo>
                  <a:pt x="749300" y="469900"/>
                </a:lnTo>
                <a:lnTo>
                  <a:pt x="787470" y="456342"/>
                </a:lnTo>
                <a:lnTo>
                  <a:pt x="807341" y="435973"/>
                </a:lnTo>
                <a:lnTo>
                  <a:pt x="818848" y="410721"/>
                </a:lnTo>
                <a:lnTo>
                  <a:pt x="820419" y="397510"/>
                </a:lnTo>
                <a:lnTo>
                  <a:pt x="820419" y="72389"/>
                </a:lnTo>
                <a:lnTo>
                  <a:pt x="814294" y="45511"/>
                </a:lnTo>
                <a:lnTo>
                  <a:pt x="798148" y="22336"/>
                </a:lnTo>
                <a:lnTo>
                  <a:pt x="775326" y="6090"/>
                </a:lnTo>
                <a:lnTo>
                  <a:pt x="749300" y="0"/>
                </a:lnTo>
                <a:lnTo>
                  <a:pt x="71120" y="0"/>
                </a:lnTo>
                <a:lnTo>
                  <a:pt x="32949" y="13222"/>
                </a:lnTo>
                <a:lnTo>
                  <a:pt x="13078" y="33368"/>
                </a:lnTo>
                <a:lnTo>
                  <a:pt x="1571" y="58816"/>
                </a:lnTo>
                <a:close/>
              </a:path>
            </a:pathLst>
          </a:custGeom>
          <a:solidFill>
            <a:srgbClr val="E9E9E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474" name="object 24"/>
          <p:cNvSpPr>
            <a:spLocks noChangeArrowheads="1"/>
          </p:cNvSpPr>
          <p:nvPr/>
        </p:nvSpPr>
        <p:spPr bwMode="auto">
          <a:xfrm>
            <a:off x="1150938" y="1625600"/>
            <a:ext cx="0" cy="325438"/>
          </a:xfrm>
          <a:custGeom>
            <a:avLst/>
            <a:gdLst>
              <a:gd name="T0" fmla="*/ 0 h 325120"/>
              <a:gd name="T1" fmla="*/ 325120 h 325120"/>
            </a:gdLst>
            <a:ahLst/>
            <a:cxnLst/>
            <a:rect l="0" t="T0" r="0" b="T1"/>
            <a:pathLst>
              <a:path h="325120">
                <a:moveTo>
                  <a:pt x="0" y="0"/>
                </a:moveTo>
                <a:lnTo>
                  <a:pt x="0" y="325120"/>
                </a:lnTo>
              </a:path>
            </a:pathLst>
          </a:custGeom>
          <a:noFill/>
          <a:ln w="19048">
            <a:solidFill>
              <a:srgbClr val="B1B1B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475" name="object 25"/>
          <p:cNvSpPr>
            <a:spLocks noChangeArrowheads="1"/>
          </p:cNvSpPr>
          <p:nvPr/>
        </p:nvSpPr>
        <p:spPr bwMode="auto">
          <a:xfrm>
            <a:off x="1222375" y="2022475"/>
            <a:ext cx="677863" cy="0"/>
          </a:xfrm>
          <a:custGeom>
            <a:avLst/>
            <a:gdLst>
              <a:gd name="T0" fmla="*/ 0 w 678179"/>
              <a:gd name="T1" fmla="*/ 678179 w 678179"/>
            </a:gdLst>
            <a:ahLst/>
            <a:cxnLst/>
            <a:rect l="T0" t="0" r="T1" b="0"/>
            <a:pathLst>
              <a:path w="678179">
                <a:moveTo>
                  <a:pt x="0" y="0"/>
                </a:moveTo>
                <a:lnTo>
                  <a:pt x="678179" y="0"/>
                </a:lnTo>
              </a:path>
            </a:pathLst>
          </a:custGeom>
          <a:noFill/>
          <a:ln w="19048">
            <a:solidFill>
              <a:srgbClr val="B1B1B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476" name="object 26"/>
          <p:cNvSpPr>
            <a:spLocks noChangeArrowheads="1"/>
          </p:cNvSpPr>
          <p:nvPr/>
        </p:nvSpPr>
        <p:spPr bwMode="auto">
          <a:xfrm>
            <a:off x="1971675" y="1625600"/>
            <a:ext cx="0" cy="325438"/>
          </a:xfrm>
          <a:custGeom>
            <a:avLst/>
            <a:gdLst>
              <a:gd name="T0" fmla="*/ 0 h 325120"/>
              <a:gd name="T1" fmla="*/ 325120 h 325120"/>
            </a:gdLst>
            <a:ahLst/>
            <a:cxnLst/>
            <a:rect l="0" t="T0" r="0" b="T1"/>
            <a:pathLst>
              <a:path h="325120">
                <a:moveTo>
                  <a:pt x="0" y="325120"/>
                </a:moveTo>
                <a:lnTo>
                  <a:pt x="0" y="0"/>
                </a:lnTo>
              </a:path>
            </a:pathLst>
          </a:custGeom>
          <a:noFill/>
          <a:ln w="19048">
            <a:solidFill>
              <a:srgbClr val="B1B1B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477" name="object 27"/>
          <p:cNvSpPr>
            <a:spLocks noChangeArrowheads="1"/>
          </p:cNvSpPr>
          <p:nvPr/>
        </p:nvSpPr>
        <p:spPr bwMode="auto">
          <a:xfrm>
            <a:off x="1222375" y="1552575"/>
            <a:ext cx="677863" cy="0"/>
          </a:xfrm>
          <a:custGeom>
            <a:avLst/>
            <a:gdLst>
              <a:gd name="T0" fmla="*/ 0 w 678179"/>
              <a:gd name="T1" fmla="*/ 678179 w 678179"/>
            </a:gdLst>
            <a:ahLst/>
            <a:cxnLst/>
            <a:rect l="T0" t="0" r="T1" b="0"/>
            <a:pathLst>
              <a:path w="678179">
                <a:moveTo>
                  <a:pt x="678179" y="0"/>
                </a:moveTo>
                <a:lnTo>
                  <a:pt x="0" y="0"/>
                </a:lnTo>
              </a:path>
            </a:pathLst>
          </a:custGeom>
          <a:noFill/>
          <a:ln w="19048">
            <a:solidFill>
              <a:srgbClr val="B1B1B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192588" y="96838"/>
            <a:ext cx="881062" cy="330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585"/>
              </a:lnSpc>
              <a:spcBef>
                <a:spcPts val="129"/>
              </a:spcBef>
              <a:spcAft>
                <a:spcPts val="0"/>
              </a:spcAft>
              <a:defRPr/>
            </a:pPr>
            <a:r>
              <a:rPr sz="2400" b="1" dirty="0">
                <a:solidFill>
                  <a:srgbClr val="000099"/>
                </a:solidFill>
                <a:latin typeface="Tahoma"/>
                <a:cs typeface="Tahoma"/>
              </a:rPr>
              <a:t>S</a:t>
            </a:r>
            <a:r>
              <a:rPr sz="2400" b="1" spc="-9" dirty="0">
                <a:solidFill>
                  <a:srgbClr val="000099"/>
                </a:solidFill>
                <a:latin typeface="Tahoma"/>
                <a:cs typeface="Tahoma"/>
              </a:rPr>
              <a:t>P</a:t>
            </a:r>
            <a:r>
              <a:rPr sz="2400" b="1" dirty="0">
                <a:solidFill>
                  <a:srgbClr val="000099"/>
                </a:solidFill>
                <a:latin typeface="Tahoma"/>
                <a:cs typeface="Tahoma"/>
              </a:rPr>
              <a:t>ED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79613" y="455613"/>
            <a:ext cx="1135062" cy="2921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275"/>
              </a:lnSpc>
              <a:spcBef>
                <a:spcPts val="113"/>
              </a:spcBef>
              <a:spcAft>
                <a:spcPts val="0"/>
              </a:spcAft>
              <a:defRPr/>
            </a:pPr>
            <a:r>
              <a:rPr sz="2100" b="1" dirty="0">
                <a:solidFill>
                  <a:srgbClr val="000099"/>
                </a:solidFill>
                <a:latin typeface="Tahoma"/>
                <a:cs typeface="Tahoma"/>
              </a:rPr>
              <a:t>S</a:t>
            </a:r>
            <a:r>
              <a:rPr sz="2100" b="1" spc="-4" dirty="0">
                <a:solidFill>
                  <a:srgbClr val="000099"/>
                </a:solidFill>
                <a:latin typeface="Tahoma"/>
                <a:cs typeface="Tahoma"/>
              </a:rPr>
              <a:t>i</a:t>
            </a:r>
            <a:r>
              <a:rPr sz="2100" b="1" dirty="0">
                <a:solidFill>
                  <a:srgbClr val="000099"/>
                </a:solidFill>
                <a:latin typeface="Tahoma"/>
                <a:cs typeface="Tahoma"/>
              </a:rPr>
              <a:t>s</a:t>
            </a:r>
            <a:r>
              <a:rPr sz="2100" b="1" spc="4" dirty="0">
                <a:solidFill>
                  <a:srgbClr val="000099"/>
                </a:solidFill>
                <a:latin typeface="Tahoma"/>
                <a:cs typeface="Tahoma"/>
              </a:rPr>
              <a:t>t</a:t>
            </a:r>
            <a:r>
              <a:rPr sz="2100" b="1" dirty="0">
                <a:solidFill>
                  <a:srgbClr val="000099"/>
                </a:solidFill>
                <a:latin typeface="Tahoma"/>
                <a:cs typeface="Tahoma"/>
              </a:rPr>
              <a:t>e</a:t>
            </a:r>
            <a:r>
              <a:rPr sz="2100" b="1" spc="-4" dirty="0">
                <a:solidFill>
                  <a:srgbClr val="000099"/>
                </a:solidFill>
                <a:latin typeface="Tahoma"/>
                <a:cs typeface="Tahoma"/>
              </a:rPr>
              <a:t>m</a:t>
            </a:r>
            <a:r>
              <a:rPr sz="2100" b="1" dirty="0">
                <a:solidFill>
                  <a:srgbClr val="000099"/>
                </a:solidFill>
                <a:latin typeface="Tahoma"/>
                <a:cs typeface="Tahoma"/>
              </a:rPr>
              <a:t>a</a:t>
            </a:r>
            <a:endParaRPr sz="2100" dirty="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127375" y="455613"/>
            <a:ext cx="1046163" cy="2921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275"/>
              </a:lnSpc>
              <a:spcBef>
                <a:spcPts val="113"/>
              </a:spcBef>
              <a:spcAft>
                <a:spcPts val="0"/>
              </a:spcAft>
              <a:defRPr/>
            </a:pPr>
            <a:r>
              <a:rPr sz="2100" b="1" dirty="0">
                <a:solidFill>
                  <a:srgbClr val="000099"/>
                </a:solidFill>
                <a:latin typeface="Tahoma"/>
                <a:cs typeface="Tahoma"/>
              </a:rPr>
              <a:t>P</a:t>
            </a:r>
            <a:r>
              <a:rPr sz="2100" b="1" spc="-4" dirty="0">
                <a:solidFill>
                  <a:srgbClr val="000099"/>
                </a:solidFill>
                <a:latin typeface="Tahoma"/>
                <a:cs typeface="Tahoma"/>
              </a:rPr>
              <a:t>ú</a:t>
            </a:r>
            <a:r>
              <a:rPr sz="2100" b="1" dirty="0">
                <a:solidFill>
                  <a:srgbClr val="000099"/>
                </a:solidFill>
                <a:latin typeface="Tahoma"/>
                <a:cs typeface="Tahoma"/>
              </a:rPr>
              <a:t>b</a:t>
            </a:r>
            <a:r>
              <a:rPr sz="2100" b="1" spc="4" dirty="0">
                <a:solidFill>
                  <a:srgbClr val="000099"/>
                </a:solidFill>
                <a:latin typeface="Tahoma"/>
                <a:cs typeface="Tahoma"/>
              </a:rPr>
              <a:t>l</a:t>
            </a:r>
            <a:r>
              <a:rPr sz="2100" b="1" spc="-4" dirty="0">
                <a:solidFill>
                  <a:srgbClr val="000099"/>
                </a:solidFill>
                <a:latin typeface="Tahoma"/>
                <a:cs typeface="Tahoma"/>
              </a:rPr>
              <a:t>i</a:t>
            </a:r>
            <a:r>
              <a:rPr sz="2100" b="1" dirty="0">
                <a:solidFill>
                  <a:srgbClr val="000099"/>
                </a:solidFill>
                <a:latin typeface="Tahoma"/>
                <a:cs typeface="Tahoma"/>
              </a:rPr>
              <a:t>co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184650" y="455613"/>
            <a:ext cx="392113" cy="2921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275"/>
              </a:lnSpc>
              <a:spcBef>
                <a:spcPts val="113"/>
              </a:spcBef>
              <a:spcAft>
                <a:spcPts val="0"/>
              </a:spcAft>
              <a:defRPr/>
            </a:pPr>
            <a:r>
              <a:rPr sz="2100" b="1" spc="4" dirty="0">
                <a:solidFill>
                  <a:srgbClr val="000099"/>
                </a:solidFill>
                <a:latin typeface="Tahoma"/>
                <a:cs typeface="Tahoma"/>
              </a:rPr>
              <a:t>d</a:t>
            </a:r>
            <a:r>
              <a:rPr sz="2100" b="1" dirty="0">
                <a:solidFill>
                  <a:srgbClr val="000099"/>
                </a:solidFill>
                <a:latin typeface="Tahoma"/>
                <a:cs typeface="Tahoma"/>
              </a:rPr>
              <a:t>e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12482" name="object 18"/>
          <p:cNvSpPr txBox="1">
            <a:spLocks noChangeArrowheads="1"/>
          </p:cNvSpPr>
          <p:nvPr/>
        </p:nvSpPr>
        <p:spPr bwMode="auto">
          <a:xfrm>
            <a:off x="4589463" y="455613"/>
            <a:ext cx="17240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275"/>
              </a:lnSpc>
              <a:spcBef>
                <a:spcPts val="113"/>
              </a:spcBef>
            </a:pPr>
            <a:r>
              <a:rPr lang="es-ES_tradnl" sz="2100" b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Registro</a:t>
            </a:r>
            <a:endParaRPr lang="en-US" sz="21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326188" y="455613"/>
            <a:ext cx="1827212" cy="611187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275"/>
              </a:lnSpc>
              <a:spcBef>
                <a:spcPts val="113"/>
              </a:spcBef>
              <a:spcAft>
                <a:spcPts val="0"/>
              </a:spcAft>
              <a:defRPr/>
            </a:pPr>
            <a:r>
              <a:rPr sz="2100" b="1" dirty="0">
                <a:solidFill>
                  <a:srgbClr val="000099"/>
                </a:solidFill>
                <a:latin typeface="Tahoma"/>
                <a:cs typeface="Tahoma"/>
              </a:rPr>
              <a:t>D</a:t>
            </a:r>
            <a:r>
              <a:rPr sz="2100" b="1" spc="4" dirty="0">
                <a:solidFill>
                  <a:srgbClr val="000099"/>
                </a:solidFill>
                <a:latin typeface="Tahoma"/>
                <a:cs typeface="Tahoma"/>
              </a:rPr>
              <a:t>i</a:t>
            </a:r>
            <a:r>
              <a:rPr sz="2100" b="1" dirty="0">
                <a:solidFill>
                  <a:srgbClr val="000099"/>
                </a:solidFill>
                <a:latin typeface="Tahoma"/>
                <a:cs typeface="Tahoma"/>
              </a:rPr>
              <a:t>g</a:t>
            </a:r>
            <a:r>
              <a:rPr sz="2100" b="1" spc="4" dirty="0">
                <a:solidFill>
                  <a:srgbClr val="000099"/>
                </a:solidFill>
                <a:latin typeface="Tahoma"/>
                <a:cs typeface="Tahoma"/>
              </a:rPr>
              <a:t>i</a:t>
            </a:r>
            <a:r>
              <a:rPr sz="2100" b="1" spc="-4" dirty="0">
                <a:solidFill>
                  <a:srgbClr val="000099"/>
                </a:solidFill>
                <a:latin typeface="Tahoma"/>
                <a:cs typeface="Tahoma"/>
              </a:rPr>
              <a:t>t</a:t>
            </a:r>
            <a:r>
              <a:rPr sz="2100" b="1" dirty="0">
                <a:solidFill>
                  <a:srgbClr val="000099"/>
                </a:solidFill>
                <a:latin typeface="Tahoma"/>
                <a:cs typeface="Tahoma"/>
              </a:rPr>
              <a:t>al</a:t>
            </a:r>
            <a:endParaRPr sz="2100" dirty="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765925" y="1557338"/>
            <a:ext cx="415925" cy="2286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1800"/>
              </a:lnSpc>
              <a:spcBef>
                <a:spcPts val="90"/>
              </a:spcBef>
              <a:spcAft>
                <a:spcPts val="0"/>
              </a:spcAft>
              <a:defRPr/>
            </a:pPr>
            <a:r>
              <a:rPr sz="2400" spc="-14" baseline="2954" dirty="0">
                <a:solidFill>
                  <a:srgbClr val="000066"/>
                </a:solidFill>
                <a:latin typeface="Arial Black"/>
                <a:cs typeface="Arial Black"/>
              </a:rPr>
              <a:t>D</a:t>
            </a:r>
            <a:r>
              <a:rPr sz="2400" baseline="2954" dirty="0">
                <a:solidFill>
                  <a:srgbClr val="000066"/>
                </a:solidFill>
                <a:latin typeface="Arial Black"/>
                <a:cs typeface="Arial Black"/>
              </a:rPr>
              <a:t>W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70000" y="1708150"/>
            <a:ext cx="563563" cy="2286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1800"/>
              </a:lnSpc>
              <a:spcBef>
                <a:spcPts val="90"/>
              </a:spcBef>
              <a:spcAft>
                <a:spcPts val="0"/>
              </a:spcAft>
              <a:defRPr/>
            </a:pPr>
            <a:r>
              <a:rPr sz="2400" spc="-4" baseline="2954" dirty="0">
                <a:solidFill>
                  <a:srgbClr val="000066"/>
                </a:solidFill>
                <a:latin typeface="Arial Black"/>
                <a:cs typeface="Arial Black"/>
              </a:rPr>
              <a:t>N</a:t>
            </a:r>
            <a:r>
              <a:rPr sz="2400" baseline="2954" dirty="0">
                <a:solidFill>
                  <a:srgbClr val="000066"/>
                </a:solidFill>
                <a:latin typeface="Arial Black"/>
                <a:cs typeface="Arial Black"/>
              </a:rPr>
              <a:t>F</a:t>
            </a:r>
            <a:r>
              <a:rPr sz="2400" spc="-4" baseline="2954" dirty="0">
                <a:solidFill>
                  <a:srgbClr val="000066"/>
                </a:solidFill>
                <a:latin typeface="Arial Black"/>
                <a:cs typeface="Arial Black"/>
              </a:rPr>
              <a:t>-</a:t>
            </a:r>
            <a:r>
              <a:rPr sz="2400" baseline="2954" dirty="0">
                <a:solidFill>
                  <a:srgbClr val="000066"/>
                </a:solidFill>
                <a:latin typeface="Arial Black"/>
                <a:cs typeface="Arial Black"/>
              </a:rPr>
              <a:t>e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14925" y="2012950"/>
            <a:ext cx="1111250" cy="203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1600"/>
              </a:lnSpc>
              <a:spcBef>
                <a:spcPts val="80"/>
              </a:spcBef>
              <a:spcAft>
                <a:spcPts val="0"/>
              </a:spcAft>
              <a:defRPr/>
            </a:pPr>
            <a:r>
              <a:rPr sz="2100" spc="4" baseline="3376" dirty="0">
                <a:solidFill>
                  <a:srgbClr val="000066"/>
                </a:solidFill>
                <a:latin typeface="Arial Black"/>
                <a:cs typeface="Arial Black"/>
              </a:rPr>
              <a:t>In</a:t>
            </a:r>
            <a:r>
              <a:rPr sz="2100" baseline="3376" dirty="0">
                <a:solidFill>
                  <a:srgbClr val="000066"/>
                </a:solidFill>
                <a:latin typeface="Arial Black"/>
                <a:cs typeface="Arial Black"/>
              </a:rPr>
              <a:t>t</a:t>
            </a:r>
            <a:r>
              <a:rPr sz="2100" spc="4" baseline="3376" dirty="0">
                <a:solidFill>
                  <a:srgbClr val="000066"/>
                </a:solidFill>
                <a:latin typeface="Arial Black"/>
                <a:cs typeface="Arial Black"/>
              </a:rPr>
              <a:t>e</a:t>
            </a:r>
            <a:r>
              <a:rPr sz="2100" spc="-4" baseline="3376" dirty="0">
                <a:solidFill>
                  <a:srgbClr val="000066"/>
                </a:solidFill>
                <a:latin typeface="Arial Black"/>
                <a:cs typeface="Arial Black"/>
              </a:rPr>
              <a:t>g</a:t>
            </a:r>
            <a:r>
              <a:rPr sz="2100" spc="4" baseline="3376" dirty="0">
                <a:solidFill>
                  <a:srgbClr val="000066"/>
                </a:solidFill>
                <a:latin typeface="Arial Black"/>
                <a:cs typeface="Arial Black"/>
              </a:rPr>
              <a:t>r</a:t>
            </a:r>
            <a:r>
              <a:rPr sz="2100" spc="-4" baseline="3376" dirty="0">
                <a:solidFill>
                  <a:srgbClr val="000066"/>
                </a:solidFill>
                <a:latin typeface="Arial Black"/>
                <a:cs typeface="Arial Black"/>
              </a:rPr>
              <a:t>a</a:t>
            </a:r>
            <a:r>
              <a:rPr sz="2100" spc="4" baseline="3376" dirty="0">
                <a:solidFill>
                  <a:srgbClr val="000066"/>
                </a:solidFill>
                <a:latin typeface="Arial Black"/>
                <a:cs typeface="Arial Black"/>
              </a:rPr>
              <a:t>ç</a:t>
            </a:r>
            <a:r>
              <a:rPr sz="2100" spc="-4" baseline="3376" dirty="0">
                <a:solidFill>
                  <a:srgbClr val="000066"/>
                </a:solidFill>
                <a:latin typeface="Arial Black"/>
                <a:cs typeface="Arial Black"/>
              </a:rPr>
              <a:t>ã</a:t>
            </a:r>
            <a:r>
              <a:rPr sz="2100" baseline="3376" dirty="0">
                <a:solidFill>
                  <a:srgbClr val="000066"/>
                </a:solidFill>
                <a:latin typeface="Arial Black"/>
                <a:cs typeface="Arial Black"/>
              </a:rPr>
              <a:t>o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97675" y="2028825"/>
            <a:ext cx="688975" cy="2286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1800"/>
              </a:lnSpc>
              <a:spcBef>
                <a:spcPts val="90"/>
              </a:spcBef>
              <a:spcAft>
                <a:spcPts val="0"/>
              </a:spcAft>
              <a:defRPr/>
            </a:pPr>
            <a:r>
              <a:rPr sz="2400" spc="-4" baseline="2954" dirty="0">
                <a:solidFill>
                  <a:srgbClr val="000066"/>
                </a:solidFill>
                <a:latin typeface="Arial Black"/>
                <a:cs typeface="Arial Black"/>
              </a:rPr>
              <a:t>T</a:t>
            </a:r>
            <a:r>
              <a:rPr sz="2400" baseline="2954" dirty="0">
                <a:solidFill>
                  <a:srgbClr val="000066"/>
                </a:solidFill>
                <a:latin typeface="Arial Black"/>
                <a:cs typeface="Arial Black"/>
              </a:rPr>
              <a:t>rans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80175" y="2625725"/>
            <a:ext cx="1458913" cy="203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1600"/>
              </a:lnSpc>
              <a:spcBef>
                <a:spcPts val="80"/>
              </a:spcBef>
              <a:spcAft>
                <a:spcPts val="0"/>
              </a:spcAft>
              <a:defRPr/>
            </a:pPr>
            <a:r>
              <a:rPr sz="2100" spc="9" baseline="3376" dirty="0">
                <a:solidFill>
                  <a:srgbClr val="000066"/>
                </a:solidFill>
                <a:latin typeface="Arial Black"/>
                <a:cs typeface="Arial Black"/>
              </a:rPr>
              <a:t>R</a:t>
            </a:r>
            <a:r>
              <a:rPr sz="2100" spc="-4" baseline="3376" dirty="0">
                <a:solidFill>
                  <a:srgbClr val="000066"/>
                </a:solidFill>
                <a:latin typeface="Arial Black"/>
                <a:cs typeface="Arial Black"/>
              </a:rPr>
              <a:t>e</a:t>
            </a:r>
            <a:r>
              <a:rPr sz="2100" spc="4" baseline="3376" dirty="0">
                <a:solidFill>
                  <a:srgbClr val="000066"/>
                </a:solidFill>
                <a:latin typeface="Arial Black"/>
                <a:cs typeface="Arial Black"/>
              </a:rPr>
              <a:t>c</a:t>
            </a:r>
            <a:r>
              <a:rPr sz="2100" spc="-4" baseline="3376" dirty="0">
                <a:solidFill>
                  <a:srgbClr val="000066"/>
                </a:solidFill>
                <a:latin typeface="Arial Black"/>
                <a:cs typeface="Arial Black"/>
              </a:rPr>
              <a:t>e</a:t>
            </a:r>
            <a:r>
              <a:rPr sz="2100" spc="4" baseline="3376" dirty="0">
                <a:solidFill>
                  <a:srgbClr val="000066"/>
                </a:solidFill>
                <a:latin typeface="Arial Black"/>
                <a:cs typeface="Arial Black"/>
              </a:rPr>
              <a:t>it</a:t>
            </a:r>
            <a:r>
              <a:rPr sz="2100" spc="-4" baseline="3376" dirty="0">
                <a:solidFill>
                  <a:srgbClr val="000066"/>
                </a:solidFill>
                <a:latin typeface="Arial Black"/>
                <a:cs typeface="Arial Black"/>
              </a:rPr>
              <a:t>a</a:t>
            </a:r>
            <a:r>
              <a:rPr sz="2100" spc="4" baseline="3376" dirty="0">
                <a:solidFill>
                  <a:srgbClr val="000066"/>
                </a:solidFill>
                <a:latin typeface="Arial Black"/>
                <a:cs typeface="Arial Black"/>
              </a:rPr>
              <a:t>ne</a:t>
            </a:r>
            <a:r>
              <a:rPr sz="2100" baseline="3376" dirty="0">
                <a:solidFill>
                  <a:srgbClr val="000066"/>
                </a:solidFill>
                <a:latin typeface="Arial Black"/>
                <a:cs typeface="Arial Black"/>
              </a:rPr>
              <a:t>t BX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33488" y="2651125"/>
            <a:ext cx="515937" cy="2286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1800"/>
              </a:lnSpc>
              <a:spcBef>
                <a:spcPts val="90"/>
              </a:spcBef>
              <a:spcAft>
                <a:spcPts val="0"/>
              </a:spcAft>
              <a:defRPr/>
            </a:pPr>
            <a:r>
              <a:rPr sz="2400" spc="-4" baseline="2954" dirty="0">
                <a:solidFill>
                  <a:srgbClr val="000066"/>
                </a:solidFill>
                <a:latin typeface="Arial Black"/>
                <a:cs typeface="Arial Black"/>
              </a:rPr>
              <a:t>E</a:t>
            </a:r>
            <a:r>
              <a:rPr sz="2400" spc="-14" baseline="2954" dirty="0">
                <a:solidFill>
                  <a:srgbClr val="000066"/>
                </a:solidFill>
                <a:latin typeface="Arial Black"/>
                <a:cs typeface="Arial Black"/>
              </a:rPr>
              <a:t>C</a:t>
            </a:r>
            <a:r>
              <a:rPr sz="2400" baseline="2954" dirty="0">
                <a:solidFill>
                  <a:srgbClr val="000066"/>
                </a:solidFill>
                <a:latin typeface="Arial Black"/>
                <a:cs typeface="Arial Black"/>
              </a:rPr>
              <a:t>D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59413" y="2886075"/>
            <a:ext cx="709612" cy="2286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1800"/>
              </a:lnSpc>
              <a:spcBef>
                <a:spcPts val="90"/>
              </a:spcBef>
              <a:spcAft>
                <a:spcPts val="0"/>
              </a:spcAft>
              <a:defRPr/>
            </a:pPr>
            <a:r>
              <a:rPr sz="2400" spc="-4" baseline="2954" dirty="0">
                <a:solidFill>
                  <a:srgbClr val="000066"/>
                </a:solidFill>
                <a:latin typeface="Arial Black"/>
                <a:cs typeface="Arial Black"/>
              </a:rPr>
              <a:t>N</a:t>
            </a:r>
            <a:r>
              <a:rPr sz="2400" baseline="2954" dirty="0">
                <a:solidFill>
                  <a:srgbClr val="000066"/>
                </a:solidFill>
                <a:latin typeface="Arial Black"/>
                <a:cs typeface="Arial Black"/>
              </a:rPr>
              <a:t>F</a:t>
            </a:r>
            <a:r>
              <a:rPr sz="2400" spc="-4" baseline="2954" dirty="0">
                <a:solidFill>
                  <a:srgbClr val="000066"/>
                </a:solidFill>
                <a:latin typeface="Arial Black"/>
                <a:cs typeface="Arial Black"/>
              </a:rPr>
              <a:t>S-</a:t>
            </a:r>
            <a:r>
              <a:rPr sz="2400" baseline="2954" dirty="0">
                <a:solidFill>
                  <a:srgbClr val="000066"/>
                </a:solidFill>
                <a:latin typeface="Arial Black"/>
                <a:cs typeface="Arial Black"/>
              </a:rPr>
              <a:t>e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22888" y="3494088"/>
            <a:ext cx="1741487" cy="203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1600"/>
              </a:lnSpc>
              <a:spcBef>
                <a:spcPts val="80"/>
              </a:spcBef>
              <a:spcAft>
                <a:spcPts val="0"/>
              </a:spcAft>
              <a:defRPr/>
            </a:pPr>
            <a:r>
              <a:rPr sz="2100" spc="-4" baseline="3376" dirty="0">
                <a:solidFill>
                  <a:srgbClr val="000066"/>
                </a:solidFill>
                <a:latin typeface="Arial Black"/>
                <a:cs typeface="Arial Black"/>
              </a:rPr>
              <a:t>F</a:t>
            </a:r>
            <a:r>
              <a:rPr sz="2100" spc="4" baseline="3376" dirty="0">
                <a:solidFill>
                  <a:srgbClr val="000066"/>
                </a:solidFill>
                <a:latin typeface="Arial Black"/>
                <a:cs typeface="Arial Black"/>
              </a:rPr>
              <a:t>ol</a:t>
            </a:r>
            <a:r>
              <a:rPr sz="2100" spc="-4" baseline="3376" dirty="0">
                <a:solidFill>
                  <a:srgbClr val="000066"/>
                </a:solidFill>
                <a:latin typeface="Arial Black"/>
                <a:cs typeface="Arial Black"/>
              </a:rPr>
              <a:t>h</a:t>
            </a:r>
            <a:r>
              <a:rPr sz="2100" baseline="3376" dirty="0">
                <a:solidFill>
                  <a:srgbClr val="000066"/>
                </a:solidFill>
                <a:latin typeface="Arial Black"/>
                <a:cs typeface="Arial Black"/>
              </a:rPr>
              <a:t>a</a:t>
            </a:r>
            <a:r>
              <a:rPr sz="2100" spc="4" baseline="3376" dirty="0">
                <a:solidFill>
                  <a:srgbClr val="000066"/>
                </a:solidFill>
                <a:latin typeface="Arial Black"/>
                <a:cs typeface="Arial Black"/>
              </a:rPr>
              <a:t> </a:t>
            </a:r>
            <a:r>
              <a:rPr sz="2100" baseline="3376" dirty="0">
                <a:solidFill>
                  <a:srgbClr val="000066"/>
                </a:solidFill>
                <a:latin typeface="Arial Black"/>
                <a:cs typeface="Arial Black"/>
              </a:rPr>
              <a:t>P</a:t>
            </a:r>
            <a:r>
              <a:rPr sz="2100" spc="-4" baseline="3376" dirty="0">
                <a:solidFill>
                  <a:srgbClr val="000066"/>
                </a:solidFill>
                <a:latin typeface="Arial Black"/>
                <a:cs typeface="Arial Black"/>
              </a:rPr>
              <a:t>a</a:t>
            </a:r>
            <a:r>
              <a:rPr sz="2100" spc="4" baseline="3376" dirty="0">
                <a:solidFill>
                  <a:srgbClr val="000066"/>
                </a:solidFill>
                <a:latin typeface="Arial Black"/>
                <a:cs typeface="Arial Black"/>
              </a:rPr>
              <a:t>g</a:t>
            </a:r>
            <a:r>
              <a:rPr sz="2100" spc="-4" baseline="3376" dirty="0">
                <a:solidFill>
                  <a:srgbClr val="000066"/>
                </a:solidFill>
                <a:latin typeface="Arial Black"/>
                <a:cs typeface="Arial Black"/>
              </a:rPr>
              <a:t>a</a:t>
            </a:r>
            <a:r>
              <a:rPr sz="2100" spc="9" baseline="3376" dirty="0">
                <a:solidFill>
                  <a:srgbClr val="000066"/>
                </a:solidFill>
                <a:latin typeface="Arial Black"/>
                <a:cs typeface="Arial Black"/>
              </a:rPr>
              <a:t>m</a:t>
            </a:r>
            <a:r>
              <a:rPr sz="2100" spc="-4" baseline="3376" dirty="0">
                <a:solidFill>
                  <a:srgbClr val="000066"/>
                </a:solidFill>
                <a:latin typeface="Arial Black"/>
                <a:cs typeface="Arial Black"/>
              </a:rPr>
              <a:t>e</a:t>
            </a:r>
            <a:r>
              <a:rPr sz="2100" spc="4" baseline="3376" dirty="0">
                <a:solidFill>
                  <a:srgbClr val="000066"/>
                </a:solidFill>
                <a:latin typeface="Arial Black"/>
                <a:cs typeface="Arial Black"/>
              </a:rPr>
              <a:t>n</a:t>
            </a:r>
            <a:r>
              <a:rPr sz="2100" baseline="3376" dirty="0">
                <a:solidFill>
                  <a:srgbClr val="000066"/>
                </a:solidFill>
                <a:latin typeface="Arial Black"/>
                <a:cs typeface="Arial Black"/>
              </a:rPr>
              <a:t>to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48350" y="3708400"/>
            <a:ext cx="684213" cy="203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1600"/>
              </a:lnSpc>
              <a:spcBef>
                <a:spcPts val="80"/>
              </a:spcBef>
              <a:spcAft>
                <a:spcPts val="0"/>
              </a:spcAft>
              <a:defRPr/>
            </a:pPr>
            <a:r>
              <a:rPr sz="2100" baseline="3376" dirty="0">
                <a:solidFill>
                  <a:srgbClr val="000066"/>
                </a:solidFill>
                <a:latin typeface="Arial Black"/>
                <a:cs typeface="Arial Black"/>
              </a:rPr>
              <a:t>D</a:t>
            </a:r>
            <a:r>
              <a:rPr sz="2100" spc="-4" baseline="3376" dirty="0">
                <a:solidFill>
                  <a:srgbClr val="000066"/>
                </a:solidFill>
                <a:latin typeface="Arial Black"/>
                <a:cs typeface="Arial Black"/>
              </a:rPr>
              <a:t>i</a:t>
            </a:r>
            <a:r>
              <a:rPr sz="2100" spc="4" baseline="3376" dirty="0">
                <a:solidFill>
                  <a:srgbClr val="000066"/>
                </a:solidFill>
                <a:latin typeface="Arial Black"/>
                <a:cs typeface="Arial Black"/>
              </a:rPr>
              <a:t>gi</a:t>
            </a:r>
            <a:r>
              <a:rPr sz="2100" baseline="3376" dirty="0">
                <a:solidFill>
                  <a:srgbClr val="000066"/>
                </a:solidFill>
                <a:latin typeface="Arial Black"/>
                <a:cs typeface="Arial Black"/>
              </a:rPr>
              <a:t>t</a:t>
            </a:r>
            <a:r>
              <a:rPr sz="2100" spc="4" baseline="3376" dirty="0">
                <a:solidFill>
                  <a:srgbClr val="000066"/>
                </a:solidFill>
                <a:latin typeface="Arial Black"/>
                <a:cs typeface="Arial Black"/>
              </a:rPr>
              <a:t>a</a:t>
            </a:r>
            <a:r>
              <a:rPr sz="2100" baseline="3376" dirty="0">
                <a:solidFill>
                  <a:srgbClr val="000066"/>
                </a:solidFill>
                <a:latin typeface="Arial Black"/>
                <a:cs typeface="Arial Black"/>
              </a:rPr>
              <a:t>l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20813" y="3768725"/>
            <a:ext cx="495300" cy="2286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1800"/>
              </a:lnSpc>
              <a:spcBef>
                <a:spcPts val="90"/>
              </a:spcBef>
              <a:spcAft>
                <a:spcPts val="0"/>
              </a:spcAft>
              <a:defRPr/>
            </a:pPr>
            <a:r>
              <a:rPr sz="2400" spc="-4" baseline="2954" dirty="0">
                <a:solidFill>
                  <a:srgbClr val="000066"/>
                </a:solidFill>
                <a:latin typeface="Arial Black"/>
                <a:cs typeface="Arial Black"/>
              </a:rPr>
              <a:t>E</a:t>
            </a:r>
            <a:r>
              <a:rPr sz="2400" baseline="2954" dirty="0">
                <a:solidFill>
                  <a:srgbClr val="000066"/>
                </a:solidFill>
                <a:latin typeface="Arial Black"/>
                <a:cs typeface="Arial Black"/>
              </a:rPr>
              <a:t>FD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08488" y="4425950"/>
            <a:ext cx="1485900" cy="203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1600"/>
              </a:lnSpc>
              <a:spcBef>
                <a:spcPts val="80"/>
              </a:spcBef>
              <a:spcAft>
                <a:spcPts val="0"/>
              </a:spcAft>
              <a:defRPr/>
            </a:pPr>
            <a:r>
              <a:rPr sz="2100" baseline="3376" dirty="0">
                <a:solidFill>
                  <a:srgbClr val="000066"/>
                </a:solidFill>
                <a:latin typeface="Arial Black"/>
                <a:cs typeface="Arial Black"/>
              </a:rPr>
              <a:t>E</a:t>
            </a:r>
            <a:r>
              <a:rPr sz="2100" spc="-4" baseline="3376" dirty="0">
                <a:solidFill>
                  <a:srgbClr val="000066"/>
                </a:solidFill>
                <a:latin typeface="Arial Black"/>
                <a:cs typeface="Arial Black"/>
              </a:rPr>
              <a:t>F</a:t>
            </a:r>
            <a:r>
              <a:rPr sz="2100" baseline="3376" dirty="0">
                <a:solidFill>
                  <a:srgbClr val="000066"/>
                </a:solidFill>
                <a:latin typeface="Arial Black"/>
                <a:cs typeface="Arial Black"/>
              </a:rPr>
              <a:t>D P</a:t>
            </a:r>
            <a:r>
              <a:rPr sz="2100" spc="4" baseline="3376" dirty="0">
                <a:solidFill>
                  <a:srgbClr val="000066"/>
                </a:solidFill>
                <a:latin typeface="Arial Black"/>
                <a:cs typeface="Arial Black"/>
              </a:rPr>
              <a:t>I</a:t>
            </a:r>
            <a:r>
              <a:rPr sz="2100" baseline="3376" dirty="0">
                <a:solidFill>
                  <a:srgbClr val="000066"/>
                </a:solidFill>
                <a:latin typeface="Arial Black"/>
                <a:cs typeface="Arial Black"/>
              </a:rPr>
              <a:t>S</a:t>
            </a:r>
            <a:r>
              <a:rPr sz="2100" spc="9" baseline="3376" dirty="0">
                <a:solidFill>
                  <a:srgbClr val="000066"/>
                </a:solidFill>
                <a:latin typeface="Arial Black"/>
                <a:cs typeface="Arial Black"/>
              </a:rPr>
              <a:t>/</a:t>
            </a:r>
            <a:r>
              <a:rPr sz="2100" baseline="3376" dirty="0">
                <a:solidFill>
                  <a:srgbClr val="000066"/>
                </a:solidFill>
                <a:latin typeface="Arial Black"/>
                <a:cs typeface="Arial Black"/>
              </a:rPr>
              <a:t>C</a:t>
            </a:r>
            <a:r>
              <a:rPr sz="2100" spc="-4" baseline="3376" dirty="0">
                <a:solidFill>
                  <a:srgbClr val="000066"/>
                </a:solidFill>
                <a:latin typeface="Arial Black"/>
                <a:cs typeface="Arial Black"/>
              </a:rPr>
              <a:t>o</a:t>
            </a:r>
            <a:r>
              <a:rPr sz="2100" spc="14" baseline="3376" dirty="0">
                <a:solidFill>
                  <a:srgbClr val="000066"/>
                </a:solidFill>
                <a:latin typeface="Arial Black"/>
                <a:cs typeface="Arial Black"/>
              </a:rPr>
              <a:t>f</a:t>
            </a:r>
            <a:r>
              <a:rPr sz="2100" spc="4" baseline="3376" dirty="0">
                <a:solidFill>
                  <a:srgbClr val="000066"/>
                </a:solidFill>
                <a:latin typeface="Arial Black"/>
                <a:cs typeface="Arial Black"/>
              </a:rPr>
              <a:t>i</a:t>
            </a:r>
            <a:r>
              <a:rPr sz="2100" spc="-4" baseline="3376" dirty="0">
                <a:solidFill>
                  <a:srgbClr val="000066"/>
                </a:solidFill>
                <a:latin typeface="Arial Black"/>
                <a:cs typeface="Arial Black"/>
              </a:rPr>
              <a:t>n</a:t>
            </a:r>
            <a:r>
              <a:rPr sz="2100" baseline="3376" dirty="0">
                <a:solidFill>
                  <a:srgbClr val="000066"/>
                </a:solidFill>
                <a:latin typeface="Arial Black"/>
                <a:cs typeface="Arial Black"/>
              </a:rPr>
              <a:t>s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27213" y="4473575"/>
            <a:ext cx="561975" cy="2286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1800"/>
              </a:lnSpc>
              <a:spcBef>
                <a:spcPts val="90"/>
              </a:spcBef>
              <a:spcAft>
                <a:spcPts val="0"/>
              </a:spcAft>
              <a:defRPr/>
            </a:pPr>
            <a:r>
              <a:rPr sz="2400" spc="-4" baseline="2954" dirty="0">
                <a:solidFill>
                  <a:srgbClr val="000066"/>
                </a:solidFill>
                <a:latin typeface="Arial Black"/>
                <a:cs typeface="Arial Black"/>
              </a:rPr>
              <a:t>CT-</a:t>
            </a:r>
            <a:r>
              <a:rPr sz="2400" baseline="2954" dirty="0">
                <a:solidFill>
                  <a:srgbClr val="000066"/>
                </a:solidFill>
                <a:latin typeface="Arial Black"/>
                <a:cs typeface="Arial Black"/>
              </a:rPr>
              <a:t>e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87675" y="4587875"/>
            <a:ext cx="822325" cy="469900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lnSpc>
                <a:spcPts val="1850"/>
              </a:lnSpc>
              <a:spcBef>
                <a:spcPts val="88"/>
              </a:spcBef>
            </a:pPr>
            <a:r>
              <a:rPr lang="en-US" sz="2400" baseline="4000">
                <a:solidFill>
                  <a:srgbClr val="000066"/>
                </a:solidFill>
                <a:latin typeface="Arial Black" pitchFamily="34" charset="0"/>
              </a:rPr>
              <a:t>e-Lalur</a:t>
            </a:r>
            <a:endParaRPr lang="en-US" sz="1600">
              <a:latin typeface="Arial Black" pitchFamily="34" charset="0"/>
            </a:endParaRPr>
          </a:p>
          <a:p>
            <a:pPr marL="12700">
              <a:lnSpc>
                <a:spcPts val="1863"/>
              </a:lnSpc>
            </a:pPr>
            <a:r>
              <a:rPr lang="en-US" sz="2400" baseline="3000">
                <a:solidFill>
                  <a:srgbClr val="000066"/>
                </a:solidFill>
                <a:latin typeface="Arial Black" pitchFamily="34" charset="0"/>
              </a:rPr>
              <a:t>FCont</a:t>
            </a:r>
            <a:endParaRPr lang="en-US" sz="1600">
              <a:latin typeface="Arial Black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98750" y="5514975"/>
            <a:ext cx="3790950" cy="4445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3470"/>
              </a:lnSpc>
              <a:spcBef>
                <a:spcPts val="173"/>
              </a:spcBef>
              <a:spcAft>
                <a:spcPts val="0"/>
              </a:spcAft>
              <a:defRPr/>
            </a:pPr>
            <a:r>
              <a:rPr sz="3300" b="1" dirty="0">
                <a:latin typeface="Times New Roman"/>
                <a:cs typeface="Times New Roman"/>
              </a:rPr>
              <a:t>F</a:t>
            </a:r>
            <a:r>
              <a:rPr sz="3300" b="1" spc="-4" dirty="0">
                <a:latin typeface="Times New Roman"/>
                <a:cs typeface="Times New Roman"/>
              </a:rPr>
              <a:t>I</a:t>
            </a:r>
            <a:r>
              <a:rPr sz="3300" b="1" spc="4" dirty="0">
                <a:latin typeface="Times New Roman"/>
                <a:cs typeface="Times New Roman"/>
              </a:rPr>
              <a:t>SCA</a:t>
            </a:r>
            <a:r>
              <a:rPr sz="3300" b="1" spc="-9" dirty="0">
                <a:latin typeface="Times New Roman"/>
                <a:cs typeface="Times New Roman"/>
              </a:rPr>
              <a:t>L</a:t>
            </a:r>
            <a:r>
              <a:rPr sz="3300" b="1" spc="-4" dirty="0">
                <a:latin typeface="Times New Roman"/>
                <a:cs typeface="Times New Roman"/>
              </a:rPr>
              <a:t>I</a:t>
            </a:r>
            <a:r>
              <a:rPr sz="3300" b="1" dirty="0">
                <a:latin typeface="Times New Roman"/>
                <a:cs typeface="Times New Roman"/>
              </a:rPr>
              <a:t>ZA</a:t>
            </a:r>
            <a:r>
              <a:rPr lang="es-ES_tradnl" sz="3300" b="1" dirty="0">
                <a:latin typeface="Times New Roman"/>
                <a:cs typeface="Times New Roman"/>
              </a:rPr>
              <a:t>CION</a:t>
            </a:r>
            <a:endParaRPr sz="3300" dirty="0">
              <a:latin typeface="Times New Roman"/>
              <a:cs typeface="Times New Roman"/>
            </a:endParaRPr>
          </a:p>
        </p:txBody>
      </p:sp>
      <p:sp>
        <p:nvSpPr>
          <p:cNvPr id="12498" name="object 2"/>
          <p:cNvSpPr txBox="1">
            <a:spLocks noChangeArrowheads="1"/>
          </p:cNvSpPr>
          <p:nvPr/>
        </p:nvSpPr>
        <p:spPr bwMode="auto">
          <a:xfrm>
            <a:off x="6630988" y="6494463"/>
            <a:ext cx="376237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550"/>
              </a:lnSpc>
              <a:spcBef>
                <a:spcPts val="125"/>
              </a:spcBef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object 11"/>
          <p:cNvSpPr>
            <a:spLocks noChangeArrowheads="1"/>
          </p:cNvSpPr>
          <p:nvPr/>
        </p:nvSpPr>
        <p:spPr bwMode="auto">
          <a:xfrm>
            <a:off x="-1588" y="62579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FBFDF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14" name="object 12"/>
          <p:cNvSpPr>
            <a:spLocks noChangeArrowheads="1"/>
          </p:cNvSpPr>
          <p:nvPr/>
        </p:nvSpPr>
        <p:spPr bwMode="auto">
          <a:xfrm>
            <a:off x="-1588" y="6261100"/>
            <a:ext cx="9147176" cy="7938"/>
          </a:xfrm>
          <a:custGeom>
            <a:avLst/>
            <a:gdLst>
              <a:gd name="T0" fmla="*/ 0 w 9146540"/>
              <a:gd name="T1" fmla="*/ 0 h 7619"/>
              <a:gd name="T2" fmla="*/ 9146540 w 9146540"/>
              <a:gd name="T3" fmla="*/ 7619 h 7619"/>
            </a:gdLst>
            <a:ahLst/>
            <a:cxnLst/>
            <a:rect l="T0" t="T1" r="T2" b="T3"/>
            <a:pathLst>
              <a:path w="9146540" h="7619">
                <a:moveTo>
                  <a:pt x="9145270" y="0"/>
                </a:moveTo>
                <a:lnTo>
                  <a:pt x="1270" y="0"/>
                </a:lnTo>
                <a:lnTo>
                  <a:pt x="1270" y="7619"/>
                </a:lnTo>
                <a:lnTo>
                  <a:pt x="9145270" y="7619"/>
                </a:lnTo>
                <a:lnTo>
                  <a:pt x="9145270" y="0"/>
                </a:lnTo>
                <a:close/>
              </a:path>
            </a:pathLst>
          </a:custGeom>
          <a:solidFill>
            <a:srgbClr val="F8FBF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15" name="object 13"/>
          <p:cNvSpPr>
            <a:spLocks noChangeArrowheads="1"/>
          </p:cNvSpPr>
          <p:nvPr/>
        </p:nvSpPr>
        <p:spPr bwMode="auto">
          <a:xfrm>
            <a:off x="-1588" y="62722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F5F9F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16" name="object 14"/>
          <p:cNvSpPr>
            <a:spLocks noChangeArrowheads="1"/>
          </p:cNvSpPr>
          <p:nvPr/>
        </p:nvSpPr>
        <p:spPr bwMode="auto">
          <a:xfrm>
            <a:off x="-1588" y="62801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F2F7F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17" name="object 15"/>
          <p:cNvSpPr>
            <a:spLocks noChangeArrowheads="1"/>
          </p:cNvSpPr>
          <p:nvPr/>
        </p:nvSpPr>
        <p:spPr bwMode="auto">
          <a:xfrm>
            <a:off x="-1588" y="62880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EFF5F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18" name="object 16"/>
          <p:cNvSpPr>
            <a:spLocks noChangeArrowheads="1"/>
          </p:cNvSpPr>
          <p:nvPr/>
        </p:nvSpPr>
        <p:spPr bwMode="auto">
          <a:xfrm>
            <a:off x="-1588" y="62944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ECF4F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19" name="object 17"/>
          <p:cNvSpPr>
            <a:spLocks noChangeArrowheads="1"/>
          </p:cNvSpPr>
          <p:nvPr/>
        </p:nvSpPr>
        <p:spPr bwMode="auto">
          <a:xfrm>
            <a:off x="-1588" y="63023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E9F2F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20" name="object 18"/>
          <p:cNvSpPr>
            <a:spLocks noChangeArrowheads="1"/>
          </p:cNvSpPr>
          <p:nvPr/>
        </p:nvSpPr>
        <p:spPr bwMode="auto">
          <a:xfrm>
            <a:off x="-1588" y="63087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E6F0F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21" name="object 19"/>
          <p:cNvSpPr>
            <a:spLocks noChangeArrowheads="1"/>
          </p:cNvSpPr>
          <p:nvPr/>
        </p:nvSpPr>
        <p:spPr bwMode="auto">
          <a:xfrm>
            <a:off x="-1588" y="63166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E3EEF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22" name="object 20"/>
          <p:cNvSpPr>
            <a:spLocks noChangeArrowheads="1"/>
          </p:cNvSpPr>
          <p:nvPr/>
        </p:nvSpPr>
        <p:spPr bwMode="auto">
          <a:xfrm>
            <a:off x="-1588" y="63246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E0ECF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23" name="object 21"/>
          <p:cNvSpPr>
            <a:spLocks noChangeArrowheads="1"/>
          </p:cNvSpPr>
          <p:nvPr/>
        </p:nvSpPr>
        <p:spPr bwMode="auto">
          <a:xfrm>
            <a:off x="-1588" y="63309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DDEBF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24" name="object 22"/>
          <p:cNvSpPr>
            <a:spLocks noChangeArrowheads="1"/>
          </p:cNvSpPr>
          <p:nvPr/>
        </p:nvSpPr>
        <p:spPr bwMode="auto">
          <a:xfrm>
            <a:off x="-1588" y="63388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DAE9F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25" name="object 23"/>
          <p:cNvSpPr>
            <a:spLocks noChangeArrowheads="1"/>
          </p:cNvSpPr>
          <p:nvPr/>
        </p:nvSpPr>
        <p:spPr bwMode="auto">
          <a:xfrm>
            <a:off x="-1588" y="63452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D7E7E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26" name="object 24"/>
          <p:cNvSpPr>
            <a:spLocks noChangeArrowheads="1"/>
          </p:cNvSpPr>
          <p:nvPr/>
        </p:nvSpPr>
        <p:spPr bwMode="auto">
          <a:xfrm>
            <a:off x="-1588" y="63531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D4E5E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27" name="object 25"/>
          <p:cNvSpPr>
            <a:spLocks noChangeArrowheads="1"/>
          </p:cNvSpPr>
          <p:nvPr/>
        </p:nvSpPr>
        <p:spPr bwMode="auto">
          <a:xfrm>
            <a:off x="-1588" y="63595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D1E3E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28" name="object 26"/>
          <p:cNvSpPr>
            <a:spLocks noChangeArrowheads="1"/>
          </p:cNvSpPr>
          <p:nvPr/>
        </p:nvSpPr>
        <p:spPr bwMode="auto">
          <a:xfrm>
            <a:off x="-1588" y="63674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CEE2E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29" name="object 27"/>
          <p:cNvSpPr>
            <a:spLocks noChangeArrowheads="1"/>
          </p:cNvSpPr>
          <p:nvPr/>
        </p:nvSpPr>
        <p:spPr bwMode="auto">
          <a:xfrm>
            <a:off x="-1588" y="63738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CCE0E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30" name="object 28"/>
          <p:cNvSpPr>
            <a:spLocks noChangeArrowheads="1"/>
          </p:cNvSpPr>
          <p:nvPr/>
        </p:nvSpPr>
        <p:spPr bwMode="auto">
          <a:xfrm>
            <a:off x="-1588" y="63817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C8DEE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31" name="object 29"/>
          <p:cNvSpPr>
            <a:spLocks noChangeArrowheads="1"/>
          </p:cNvSpPr>
          <p:nvPr/>
        </p:nvSpPr>
        <p:spPr bwMode="auto">
          <a:xfrm>
            <a:off x="-1588" y="63896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C5DCE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32" name="object 30"/>
          <p:cNvSpPr>
            <a:spLocks noChangeArrowheads="1"/>
          </p:cNvSpPr>
          <p:nvPr/>
        </p:nvSpPr>
        <p:spPr bwMode="auto">
          <a:xfrm>
            <a:off x="-1588" y="63960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C2DAE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33" name="object 31"/>
          <p:cNvSpPr>
            <a:spLocks noChangeArrowheads="1"/>
          </p:cNvSpPr>
          <p:nvPr/>
        </p:nvSpPr>
        <p:spPr bwMode="auto">
          <a:xfrm>
            <a:off x="-1588" y="64039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BFD9E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34" name="object 32"/>
          <p:cNvSpPr>
            <a:spLocks noChangeArrowheads="1"/>
          </p:cNvSpPr>
          <p:nvPr/>
        </p:nvSpPr>
        <p:spPr bwMode="auto">
          <a:xfrm>
            <a:off x="-1588" y="64103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BCD7E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35" name="object 33"/>
          <p:cNvSpPr>
            <a:spLocks noChangeArrowheads="1"/>
          </p:cNvSpPr>
          <p:nvPr/>
        </p:nvSpPr>
        <p:spPr bwMode="auto">
          <a:xfrm>
            <a:off x="-1588" y="64182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B9D5E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36" name="object 34"/>
          <p:cNvSpPr>
            <a:spLocks noChangeArrowheads="1"/>
          </p:cNvSpPr>
          <p:nvPr/>
        </p:nvSpPr>
        <p:spPr bwMode="auto">
          <a:xfrm>
            <a:off x="-1588" y="64262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B6D3E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37" name="object 35"/>
          <p:cNvSpPr>
            <a:spLocks noChangeArrowheads="1"/>
          </p:cNvSpPr>
          <p:nvPr/>
        </p:nvSpPr>
        <p:spPr bwMode="auto">
          <a:xfrm>
            <a:off x="-1588" y="64325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B3D1E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38" name="object 36"/>
          <p:cNvSpPr>
            <a:spLocks noChangeArrowheads="1"/>
          </p:cNvSpPr>
          <p:nvPr/>
        </p:nvSpPr>
        <p:spPr bwMode="auto">
          <a:xfrm>
            <a:off x="-1588" y="64404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B0D0D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39" name="object 37"/>
          <p:cNvSpPr>
            <a:spLocks noChangeArrowheads="1"/>
          </p:cNvSpPr>
          <p:nvPr/>
        </p:nvSpPr>
        <p:spPr bwMode="auto">
          <a:xfrm>
            <a:off x="-1588" y="64484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ADCED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40" name="object 38"/>
          <p:cNvSpPr>
            <a:spLocks noChangeArrowheads="1"/>
          </p:cNvSpPr>
          <p:nvPr/>
        </p:nvSpPr>
        <p:spPr bwMode="auto">
          <a:xfrm>
            <a:off x="-1588" y="64547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AACCD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41" name="object 39"/>
          <p:cNvSpPr>
            <a:spLocks noChangeArrowheads="1"/>
          </p:cNvSpPr>
          <p:nvPr/>
        </p:nvSpPr>
        <p:spPr bwMode="auto">
          <a:xfrm>
            <a:off x="-1588" y="64611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A7CAD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42" name="object 40"/>
          <p:cNvSpPr>
            <a:spLocks noChangeArrowheads="1"/>
          </p:cNvSpPr>
          <p:nvPr/>
        </p:nvSpPr>
        <p:spPr bwMode="auto">
          <a:xfrm>
            <a:off x="-1588" y="64690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A4C8D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43" name="object 41"/>
          <p:cNvSpPr>
            <a:spLocks noChangeArrowheads="1"/>
          </p:cNvSpPr>
          <p:nvPr/>
        </p:nvSpPr>
        <p:spPr bwMode="auto">
          <a:xfrm>
            <a:off x="-1588" y="64770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A1C7D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44" name="object 42"/>
          <p:cNvSpPr>
            <a:spLocks noChangeArrowheads="1"/>
          </p:cNvSpPr>
          <p:nvPr/>
        </p:nvSpPr>
        <p:spPr bwMode="auto">
          <a:xfrm>
            <a:off x="-1588" y="64833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9EC5D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45" name="object 43"/>
          <p:cNvSpPr>
            <a:spLocks noChangeArrowheads="1"/>
          </p:cNvSpPr>
          <p:nvPr/>
        </p:nvSpPr>
        <p:spPr bwMode="auto">
          <a:xfrm>
            <a:off x="-1588" y="64912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9BC3D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46" name="object 44"/>
          <p:cNvSpPr>
            <a:spLocks noChangeArrowheads="1"/>
          </p:cNvSpPr>
          <p:nvPr/>
        </p:nvSpPr>
        <p:spPr bwMode="auto">
          <a:xfrm>
            <a:off x="-1588" y="64992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99C1D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47" name="object 45"/>
          <p:cNvSpPr>
            <a:spLocks noChangeArrowheads="1"/>
          </p:cNvSpPr>
          <p:nvPr/>
        </p:nvSpPr>
        <p:spPr bwMode="auto">
          <a:xfrm>
            <a:off x="-1588" y="65055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95BFD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48" name="object 46"/>
          <p:cNvSpPr>
            <a:spLocks noChangeArrowheads="1"/>
          </p:cNvSpPr>
          <p:nvPr/>
        </p:nvSpPr>
        <p:spPr bwMode="auto">
          <a:xfrm>
            <a:off x="-1588" y="65119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92BED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49" name="object 47"/>
          <p:cNvSpPr>
            <a:spLocks noChangeArrowheads="1"/>
          </p:cNvSpPr>
          <p:nvPr/>
        </p:nvSpPr>
        <p:spPr bwMode="auto">
          <a:xfrm>
            <a:off x="-1588" y="65198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8FBCD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50" name="object 48"/>
          <p:cNvSpPr>
            <a:spLocks noChangeArrowheads="1"/>
          </p:cNvSpPr>
          <p:nvPr/>
        </p:nvSpPr>
        <p:spPr bwMode="auto">
          <a:xfrm>
            <a:off x="-1588" y="65278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8CBAD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51" name="object 49"/>
          <p:cNvSpPr>
            <a:spLocks noChangeArrowheads="1"/>
          </p:cNvSpPr>
          <p:nvPr/>
        </p:nvSpPr>
        <p:spPr bwMode="auto">
          <a:xfrm>
            <a:off x="-1588" y="65341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89B8D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52" name="object 50"/>
          <p:cNvSpPr>
            <a:spLocks noChangeArrowheads="1"/>
          </p:cNvSpPr>
          <p:nvPr/>
        </p:nvSpPr>
        <p:spPr bwMode="auto">
          <a:xfrm>
            <a:off x="-1588" y="65420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86B6C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53" name="object 51"/>
          <p:cNvSpPr>
            <a:spLocks noChangeArrowheads="1"/>
          </p:cNvSpPr>
          <p:nvPr/>
        </p:nvSpPr>
        <p:spPr bwMode="auto">
          <a:xfrm>
            <a:off x="-1588" y="65500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83B5C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54" name="object 52"/>
          <p:cNvSpPr>
            <a:spLocks noChangeArrowheads="1"/>
          </p:cNvSpPr>
          <p:nvPr/>
        </p:nvSpPr>
        <p:spPr bwMode="auto">
          <a:xfrm>
            <a:off x="-1588" y="65563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80B3C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55" name="object 53"/>
          <p:cNvSpPr>
            <a:spLocks noChangeArrowheads="1"/>
          </p:cNvSpPr>
          <p:nvPr/>
        </p:nvSpPr>
        <p:spPr bwMode="auto">
          <a:xfrm>
            <a:off x="-1588" y="65643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7DB1C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56" name="object 54"/>
          <p:cNvSpPr>
            <a:spLocks noChangeArrowheads="1"/>
          </p:cNvSpPr>
          <p:nvPr/>
        </p:nvSpPr>
        <p:spPr bwMode="auto">
          <a:xfrm>
            <a:off x="-1588" y="65706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7AAFC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57" name="object 55"/>
          <p:cNvSpPr>
            <a:spLocks noChangeArrowheads="1"/>
          </p:cNvSpPr>
          <p:nvPr/>
        </p:nvSpPr>
        <p:spPr bwMode="auto">
          <a:xfrm>
            <a:off x="-1588" y="65786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77ADC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58" name="object 56"/>
          <p:cNvSpPr>
            <a:spLocks noChangeArrowheads="1"/>
          </p:cNvSpPr>
          <p:nvPr/>
        </p:nvSpPr>
        <p:spPr bwMode="auto">
          <a:xfrm>
            <a:off x="-1588" y="65865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74ACC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59" name="object 57"/>
          <p:cNvSpPr>
            <a:spLocks noChangeArrowheads="1"/>
          </p:cNvSpPr>
          <p:nvPr/>
        </p:nvSpPr>
        <p:spPr bwMode="auto">
          <a:xfrm>
            <a:off x="-1588" y="65928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71AAC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60" name="object 58"/>
          <p:cNvSpPr>
            <a:spLocks noChangeArrowheads="1"/>
          </p:cNvSpPr>
          <p:nvPr/>
        </p:nvSpPr>
        <p:spPr bwMode="auto">
          <a:xfrm>
            <a:off x="-1588" y="66008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6EA8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61" name="object 59"/>
          <p:cNvSpPr>
            <a:spLocks noChangeArrowheads="1"/>
          </p:cNvSpPr>
          <p:nvPr/>
        </p:nvSpPr>
        <p:spPr bwMode="auto">
          <a:xfrm>
            <a:off x="-1588" y="66071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6BA6C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62" name="object 60"/>
          <p:cNvSpPr>
            <a:spLocks noChangeArrowheads="1"/>
          </p:cNvSpPr>
          <p:nvPr/>
        </p:nvSpPr>
        <p:spPr bwMode="auto">
          <a:xfrm>
            <a:off x="-1588" y="66151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68A4C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63" name="object 61"/>
          <p:cNvSpPr>
            <a:spLocks noChangeArrowheads="1"/>
          </p:cNvSpPr>
          <p:nvPr/>
        </p:nvSpPr>
        <p:spPr bwMode="auto">
          <a:xfrm>
            <a:off x="-1588" y="66214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66A3C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64" name="object 62"/>
          <p:cNvSpPr>
            <a:spLocks noChangeArrowheads="1"/>
          </p:cNvSpPr>
          <p:nvPr/>
        </p:nvSpPr>
        <p:spPr bwMode="auto">
          <a:xfrm>
            <a:off x="-1588" y="66294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62A1C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65" name="object 63"/>
          <p:cNvSpPr>
            <a:spLocks noChangeArrowheads="1"/>
          </p:cNvSpPr>
          <p:nvPr/>
        </p:nvSpPr>
        <p:spPr bwMode="auto">
          <a:xfrm>
            <a:off x="-1588" y="66373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5F9FB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66" name="object 64"/>
          <p:cNvSpPr>
            <a:spLocks noChangeArrowheads="1"/>
          </p:cNvSpPr>
          <p:nvPr/>
        </p:nvSpPr>
        <p:spPr bwMode="auto">
          <a:xfrm>
            <a:off x="-1588" y="66436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5C9DB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67" name="object 65"/>
          <p:cNvSpPr>
            <a:spLocks noChangeArrowheads="1"/>
          </p:cNvSpPr>
          <p:nvPr/>
        </p:nvSpPr>
        <p:spPr bwMode="auto">
          <a:xfrm>
            <a:off x="-1588" y="66516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599BB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68" name="object 66"/>
          <p:cNvSpPr>
            <a:spLocks noChangeArrowheads="1"/>
          </p:cNvSpPr>
          <p:nvPr/>
        </p:nvSpPr>
        <p:spPr bwMode="auto">
          <a:xfrm>
            <a:off x="-1588" y="66579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569AB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69" name="object 67"/>
          <p:cNvSpPr>
            <a:spLocks noChangeArrowheads="1"/>
          </p:cNvSpPr>
          <p:nvPr/>
        </p:nvSpPr>
        <p:spPr bwMode="auto">
          <a:xfrm>
            <a:off x="-1588" y="66659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5399B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70" name="object 68"/>
          <p:cNvSpPr>
            <a:spLocks noChangeArrowheads="1"/>
          </p:cNvSpPr>
          <p:nvPr/>
        </p:nvSpPr>
        <p:spPr bwMode="auto">
          <a:xfrm>
            <a:off x="-1588" y="66722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5096B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71" name="object 69"/>
          <p:cNvSpPr>
            <a:spLocks noChangeArrowheads="1"/>
          </p:cNvSpPr>
          <p:nvPr/>
        </p:nvSpPr>
        <p:spPr bwMode="auto">
          <a:xfrm>
            <a:off x="-1588" y="66802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4D94B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72" name="object 70"/>
          <p:cNvSpPr>
            <a:spLocks noChangeArrowheads="1"/>
          </p:cNvSpPr>
          <p:nvPr/>
        </p:nvSpPr>
        <p:spPr bwMode="auto">
          <a:xfrm>
            <a:off x="-1588" y="66881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4A92B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73" name="object 71"/>
          <p:cNvSpPr>
            <a:spLocks noChangeArrowheads="1"/>
          </p:cNvSpPr>
          <p:nvPr/>
        </p:nvSpPr>
        <p:spPr bwMode="auto">
          <a:xfrm>
            <a:off x="-1588" y="66944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4791B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74" name="object 72"/>
          <p:cNvSpPr>
            <a:spLocks noChangeArrowheads="1"/>
          </p:cNvSpPr>
          <p:nvPr/>
        </p:nvSpPr>
        <p:spPr bwMode="auto">
          <a:xfrm>
            <a:off x="-1588" y="67024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448FB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75" name="object 73"/>
          <p:cNvSpPr>
            <a:spLocks noChangeArrowheads="1"/>
          </p:cNvSpPr>
          <p:nvPr/>
        </p:nvSpPr>
        <p:spPr bwMode="auto">
          <a:xfrm>
            <a:off x="-1588" y="67087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418DB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76" name="object 74"/>
          <p:cNvSpPr>
            <a:spLocks noChangeArrowheads="1"/>
          </p:cNvSpPr>
          <p:nvPr/>
        </p:nvSpPr>
        <p:spPr bwMode="auto">
          <a:xfrm>
            <a:off x="-1588" y="67167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3E8BB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77" name="object 75"/>
          <p:cNvSpPr>
            <a:spLocks noChangeArrowheads="1"/>
          </p:cNvSpPr>
          <p:nvPr/>
        </p:nvSpPr>
        <p:spPr bwMode="auto">
          <a:xfrm>
            <a:off x="-1588" y="67230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3B89B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78" name="object 76"/>
          <p:cNvSpPr>
            <a:spLocks noChangeArrowheads="1"/>
          </p:cNvSpPr>
          <p:nvPr/>
        </p:nvSpPr>
        <p:spPr bwMode="auto">
          <a:xfrm>
            <a:off x="-1588" y="67310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3888A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79" name="object 77"/>
          <p:cNvSpPr>
            <a:spLocks noChangeArrowheads="1"/>
          </p:cNvSpPr>
          <p:nvPr/>
        </p:nvSpPr>
        <p:spPr bwMode="auto">
          <a:xfrm>
            <a:off x="-1588" y="67389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3586A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80" name="object 78"/>
          <p:cNvSpPr>
            <a:spLocks noChangeArrowheads="1"/>
          </p:cNvSpPr>
          <p:nvPr/>
        </p:nvSpPr>
        <p:spPr bwMode="auto">
          <a:xfrm>
            <a:off x="-1588" y="67452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3384A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81" name="object 79"/>
          <p:cNvSpPr>
            <a:spLocks noChangeArrowheads="1"/>
          </p:cNvSpPr>
          <p:nvPr/>
        </p:nvSpPr>
        <p:spPr bwMode="auto">
          <a:xfrm>
            <a:off x="-1588" y="67532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2F82A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82" name="object 80"/>
          <p:cNvSpPr>
            <a:spLocks noChangeArrowheads="1"/>
          </p:cNvSpPr>
          <p:nvPr/>
        </p:nvSpPr>
        <p:spPr bwMode="auto">
          <a:xfrm>
            <a:off x="-1588" y="67595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2C80A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83" name="object 81"/>
          <p:cNvSpPr>
            <a:spLocks noChangeArrowheads="1"/>
          </p:cNvSpPr>
          <p:nvPr/>
        </p:nvSpPr>
        <p:spPr bwMode="auto">
          <a:xfrm>
            <a:off x="-1588" y="67675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297FA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84" name="object 82"/>
          <p:cNvSpPr>
            <a:spLocks noChangeArrowheads="1"/>
          </p:cNvSpPr>
          <p:nvPr/>
        </p:nvSpPr>
        <p:spPr bwMode="auto">
          <a:xfrm>
            <a:off x="-1588" y="67754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267DA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85" name="object 83"/>
          <p:cNvSpPr>
            <a:spLocks noChangeArrowheads="1"/>
          </p:cNvSpPr>
          <p:nvPr/>
        </p:nvSpPr>
        <p:spPr bwMode="auto">
          <a:xfrm>
            <a:off x="-1588" y="67818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237BA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86" name="object 84"/>
          <p:cNvSpPr>
            <a:spLocks noChangeArrowheads="1"/>
          </p:cNvSpPr>
          <p:nvPr/>
        </p:nvSpPr>
        <p:spPr bwMode="auto">
          <a:xfrm>
            <a:off x="-1588" y="67897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2079A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87" name="object 85"/>
          <p:cNvSpPr>
            <a:spLocks noChangeArrowheads="1"/>
          </p:cNvSpPr>
          <p:nvPr/>
        </p:nvSpPr>
        <p:spPr bwMode="auto">
          <a:xfrm>
            <a:off x="-1588" y="67976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1D77A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88" name="object 86"/>
          <p:cNvSpPr>
            <a:spLocks noChangeArrowheads="1"/>
          </p:cNvSpPr>
          <p:nvPr/>
        </p:nvSpPr>
        <p:spPr bwMode="auto">
          <a:xfrm>
            <a:off x="-1588" y="68040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1A76A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89" name="object 87"/>
          <p:cNvSpPr>
            <a:spLocks noChangeArrowheads="1"/>
          </p:cNvSpPr>
          <p:nvPr/>
        </p:nvSpPr>
        <p:spPr bwMode="auto">
          <a:xfrm>
            <a:off x="-1588" y="68103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1774A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90" name="object 88"/>
          <p:cNvSpPr>
            <a:spLocks noChangeArrowheads="1"/>
          </p:cNvSpPr>
          <p:nvPr/>
        </p:nvSpPr>
        <p:spPr bwMode="auto">
          <a:xfrm>
            <a:off x="-1588" y="68183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1472A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91" name="object 89"/>
          <p:cNvSpPr>
            <a:spLocks noChangeArrowheads="1"/>
          </p:cNvSpPr>
          <p:nvPr/>
        </p:nvSpPr>
        <p:spPr bwMode="auto">
          <a:xfrm>
            <a:off x="-1588" y="68262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1170A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92" name="object 90"/>
          <p:cNvSpPr>
            <a:spLocks noChangeArrowheads="1"/>
          </p:cNvSpPr>
          <p:nvPr/>
        </p:nvSpPr>
        <p:spPr bwMode="auto">
          <a:xfrm>
            <a:off x="-1588" y="68326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0E6E9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93" name="object 91"/>
          <p:cNvSpPr>
            <a:spLocks noChangeArrowheads="1"/>
          </p:cNvSpPr>
          <p:nvPr/>
        </p:nvSpPr>
        <p:spPr bwMode="auto">
          <a:xfrm>
            <a:off x="-1588" y="68405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0B6D9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94" name="object 92"/>
          <p:cNvSpPr>
            <a:spLocks noChangeArrowheads="1"/>
          </p:cNvSpPr>
          <p:nvPr/>
        </p:nvSpPr>
        <p:spPr bwMode="auto">
          <a:xfrm>
            <a:off x="-1588" y="68484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086B9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95" name="object 93"/>
          <p:cNvSpPr>
            <a:spLocks noChangeArrowheads="1"/>
          </p:cNvSpPr>
          <p:nvPr/>
        </p:nvSpPr>
        <p:spPr bwMode="auto">
          <a:xfrm>
            <a:off x="-1588" y="68548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05699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96" name="object 94"/>
          <p:cNvSpPr>
            <a:spLocks noChangeArrowheads="1"/>
          </p:cNvSpPr>
          <p:nvPr/>
        </p:nvSpPr>
        <p:spPr bwMode="auto">
          <a:xfrm>
            <a:off x="304800" y="6323013"/>
            <a:ext cx="723900" cy="4794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97" name="object 95"/>
          <p:cNvSpPr>
            <a:spLocks noChangeArrowheads="1"/>
          </p:cNvSpPr>
          <p:nvPr/>
        </p:nvSpPr>
        <p:spPr bwMode="auto">
          <a:xfrm>
            <a:off x="1020763" y="6454775"/>
            <a:ext cx="1384300" cy="228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98" name="object 96"/>
          <p:cNvSpPr>
            <a:spLocks noChangeArrowheads="1"/>
          </p:cNvSpPr>
          <p:nvPr/>
        </p:nvSpPr>
        <p:spPr bwMode="auto">
          <a:xfrm>
            <a:off x="0" y="6127750"/>
            <a:ext cx="9137650" cy="38100"/>
          </a:xfrm>
          <a:custGeom>
            <a:avLst/>
            <a:gdLst>
              <a:gd name="T0" fmla="*/ 0 w 9137650"/>
              <a:gd name="T1" fmla="*/ 0 h 38097"/>
              <a:gd name="T2" fmla="*/ 9137650 w 9137650"/>
              <a:gd name="T3" fmla="*/ 38097 h 38097"/>
            </a:gdLst>
            <a:ahLst/>
            <a:cxnLst/>
            <a:rect l="T0" t="T1" r="T2" b="T3"/>
            <a:pathLst>
              <a:path w="9137650" h="38097">
                <a:moveTo>
                  <a:pt x="0" y="38097"/>
                </a:moveTo>
                <a:lnTo>
                  <a:pt x="9137650" y="38097"/>
                </a:lnTo>
                <a:lnTo>
                  <a:pt x="913765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99" name="object 97"/>
          <p:cNvSpPr>
            <a:spLocks noChangeArrowheads="1"/>
          </p:cNvSpPr>
          <p:nvPr/>
        </p:nvSpPr>
        <p:spPr bwMode="auto">
          <a:xfrm>
            <a:off x="0" y="6127750"/>
            <a:ext cx="9137650" cy="38100"/>
          </a:xfrm>
          <a:custGeom>
            <a:avLst/>
            <a:gdLst>
              <a:gd name="T0" fmla="*/ 0 w 9137650"/>
              <a:gd name="T1" fmla="*/ 0 h 38097"/>
              <a:gd name="T2" fmla="*/ 9137650 w 9137650"/>
              <a:gd name="T3" fmla="*/ 38097 h 38097"/>
            </a:gdLst>
            <a:ahLst/>
            <a:cxnLst/>
            <a:rect l="T0" t="T1" r="T2" b="T3"/>
            <a:pathLst>
              <a:path w="9137650" h="38097">
                <a:moveTo>
                  <a:pt x="0" y="38097"/>
                </a:moveTo>
                <a:lnTo>
                  <a:pt x="9137650" y="38097"/>
                </a:lnTo>
                <a:lnTo>
                  <a:pt x="913765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00" name="object 98"/>
          <p:cNvSpPr>
            <a:spLocks noChangeArrowheads="1"/>
          </p:cNvSpPr>
          <p:nvPr/>
        </p:nvSpPr>
        <p:spPr bwMode="auto">
          <a:xfrm>
            <a:off x="0" y="6162675"/>
            <a:ext cx="9137650" cy="38100"/>
          </a:xfrm>
          <a:custGeom>
            <a:avLst/>
            <a:gdLst>
              <a:gd name="T0" fmla="*/ 0 w 9137650"/>
              <a:gd name="T1" fmla="*/ 0 h 38097"/>
              <a:gd name="T2" fmla="*/ 9137650 w 9137650"/>
              <a:gd name="T3" fmla="*/ 38097 h 38097"/>
            </a:gdLst>
            <a:ahLst/>
            <a:cxnLst/>
            <a:rect l="T0" t="T1" r="T2" b="T3"/>
            <a:pathLst>
              <a:path w="9137650" h="38097">
                <a:moveTo>
                  <a:pt x="0" y="38097"/>
                </a:moveTo>
                <a:lnTo>
                  <a:pt x="9137650" y="38097"/>
                </a:lnTo>
                <a:lnTo>
                  <a:pt x="913765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01" name="object 99"/>
          <p:cNvSpPr>
            <a:spLocks noChangeArrowheads="1"/>
          </p:cNvSpPr>
          <p:nvPr/>
        </p:nvSpPr>
        <p:spPr bwMode="auto">
          <a:xfrm>
            <a:off x="0" y="6162675"/>
            <a:ext cx="9137650" cy="38100"/>
          </a:xfrm>
          <a:custGeom>
            <a:avLst/>
            <a:gdLst>
              <a:gd name="T0" fmla="*/ 0 w 9137650"/>
              <a:gd name="T1" fmla="*/ 0 h 38097"/>
              <a:gd name="T2" fmla="*/ 9137650 w 9137650"/>
              <a:gd name="T3" fmla="*/ 38097 h 38097"/>
            </a:gdLst>
            <a:ahLst/>
            <a:cxnLst/>
            <a:rect l="T0" t="T1" r="T2" b="T3"/>
            <a:pathLst>
              <a:path w="9137650" h="38097">
                <a:moveTo>
                  <a:pt x="0" y="38097"/>
                </a:moveTo>
                <a:lnTo>
                  <a:pt x="9137650" y="38097"/>
                </a:lnTo>
                <a:lnTo>
                  <a:pt x="913765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02" name="object 100"/>
          <p:cNvSpPr>
            <a:spLocks noChangeArrowheads="1"/>
          </p:cNvSpPr>
          <p:nvPr/>
        </p:nvSpPr>
        <p:spPr bwMode="auto">
          <a:xfrm>
            <a:off x="0" y="6200775"/>
            <a:ext cx="9137650" cy="57150"/>
          </a:xfrm>
          <a:custGeom>
            <a:avLst/>
            <a:gdLst>
              <a:gd name="T0" fmla="*/ 0 w 9137650"/>
              <a:gd name="T1" fmla="*/ 0 h 57146"/>
              <a:gd name="T2" fmla="*/ 9137650 w 9137650"/>
              <a:gd name="T3" fmla="*/ 57146 h 57146"/>
            </a:gdLst>
            <a:ahLst/>
            <a:cxnLst/>
            <a:rect l="T0" t="T1" r="T2" b="T3"/>
            <a:pathLst>
              <a:path w="9137650" h="57146">
                <a:moveTo>
                  <a:pt x="0" y="57146"/>
                </a:moveTo>
                <a:lnTo>
                  <a:pt x="9137650" y="57146"/>
                </a:lnTo>
                <a:lnTo>
                  <a:pt x="9137650" y="0"/>
                </a:lnTo>
                <a:lnTo>
                  <a:pt x="0" y="0"/>
                </a:lnTo>
                <a:lnTo>
                  <a:pt x="0" y="57146"/>
                </a:lnTo>
                <a:close/>
              </a:path>
            </a:pathLst>
          </a:cu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03" name="object 10"/>
          <p:cNvSpPr>
            <a:spLocks noChangeArrowheads="1"/>
          </p:cNvSpPr>
          <p:nvPr/>
        </p:nvSpPr>
        <p:spPr bwMode="auto">
          <a:xfrm>
            <a:off x="2041525" y="1704975"/>
            <a:ext cx="5715000" cy="40227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62025" y="374650"/>
            <a:ext cx="6045200" cy="2263775"/>
          </a:xfrm>
          <a:prstGeom prst="rect">
            <a:avLst/>
          </a:prstGeom>
        </p:spPr>
        <p:txBody>
          <a:bodyPr lIns="0" tIns="0" rIns="0" bIns="0"/>
          <a:lstStyle/>
          <a:p>
            <a:pPr marL="2486025">
              <a:lnSpc>
                <a:spcPts val="3150"/>
              </a:lnSpc>
              <a:spcBef>
                <a:spcPts val="163"/>
              </a:spcBef>
            </a:pPr>
            <a:r>
              <a:rPr lang="en-US" sz="4500" b="1" baseline="3000">
                <a:solidFill>
                  <a:srgbClr val="00007F"/>
                </a:solidFill>
                <a:latin typeface="Calibri" pitchFamily="34" charset="0"/>
              </a:rPr>
              <a:t>DECLARA</a:t>
            </a:r>
            <a:r>
              <a:rPr lang="es-ES_tradnl" sz="4500" b="1" baseline="3000">
                <a:solidFill>
                  <a:srgbClr val="00007F"/>
                </a:solidFill>
                <a:latin typeface="Calibri" pitchFamily="34" charset="0"/>
              </a:rPr>
              <a:t>CIONES</a:t>
            </a:r>
            <a:endParaRPr lang="en-US" sz="3000">
              <a:latin typeface="Calibri" pitchFamily="34" charset="0"/>
            </a:endParaRPr>
          </a:p>
          <a:p>
            <a:pPr marL="2486025">
              <a:lnSpc>
                <a:spcPct val="96000"/>
              </a:lnSpc>
              <a:spcBef>
                <a:spcPts val="400"/>
              </a:spcBef>
            </a:pPr>
            <a:r>
              <a:rPr lang="en-US" sz="2200">
                <a:solidFill>
                  <a:srgbClr val="00007F"/>
                </a:solidFill>
                <a:latin typeface="Times New Roman" pitchFamily="18" charset="0"/>
                <a:cs typeface="Times New Roman" pitchFamily="18" charset="0"/>
              </a:rPr>
              <a:t>Tipos de Declara</a:t>
            </a:r>
            <a:r>
              <a:rPr lang="es-ES_tradnl" sz="2200">
                <a:solidFill>
                  <a:srgbClr val="00007F"/>
                </a:solidFill>
                <a:latin typeface="Times New Roman" pitchFamily="18" charset="0"/>
                <a:cs typeface="Times New Roman" pitchFamily="18" charset="0"/>
              </a:rPr>
              <a:t>ciones</a:t>
            </a:r>
            <a:r>
              <a:rPr lang="en-US" sz="2200">
                <a:solidFill>
                  <a:srgbClr val="00007F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  <a:p>
            <a:pPr marL="2486025">
              <a:lnSpc>
                <a:spcPct val="96000"/>
              </a:lnSpc>
              <a:spcBef>
                <a:spcPts val="1425"/>
              </a:spcBef>
            </a:pPr>
            <a:r>
              <a:rPr lang="en-US" sz="2200">
                <a:solidFill>
                  <a:srgbClr val="00007F"/>
                </a:solidFill>
                <a:latin typeface="Times New Roman" pitchFamily="18" charset="0"/>
                <a:cs typeface="Times New Roman" pitchFamily="18" charset="0"/>
              </a:rPr>
              <a:t>Declara</a:t>
            </a:r>
            <a:r>
              <a:rPr lang="es-ES_tradnl" sz="2200">
                <a:solidFill>
                  <a:srgbClr val="00007F"/>
                </a:solidFill>
                <a:latin typeface="Times New Roman" pitchFamily="18" charset="0"/>
                <a:cs typeface="Times New Roman" pitchFamily="18" charset="0"/>
              </a:rPr>
              <a:t>ciones</a:t>
            </a:r>
            <a:r>
              <a:rPr lang="en-US" sz="2200">
                <a:solidFill>
                  <a:srgbClr val="00007F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es-ES_tradnl" sz="2200">
                <a:solidFill>
                  <a:srgbClr val="00007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200">
                <a:solidFill>
                  <a:srgbClr val="00007F"/>
                </a:solidFill>
                <a:latin typeface="Times New Roman" pitchFamily="18" charset="0"/>
                <a:cs typeface="Times New Roman" pitchFamily="18" charset="0"/>
              </a:rPr>
              <a:t> Pe</a:t>
            </a:r>
            <a:r>
              <a:rPr lang="es-ES_tradnl" sz="2200">
                <a:solidFill>
                  <a:srgbClr val="00007F"/>
                </a:solidFill>
                <a:latin typeface="Times New Roman" pitchFamily="18" charset="0"/>
                <a:cs typeface="Times New Roman" pitchFamily="18" charset="0"/>
              </a:rPr>
              <a:t>rsona</a:t>
            </a:r>
            <a:r>
              <a:rPr lang="en-US" sz="2200">
                <a:solidFill>
                  <a:srgbClr val="00007F"/>
                </a:solidFill>
                <a:latin typeface="Times New Roman" pitchFamily="18" charset="0"/>
                <a:cs typeface="Times New Roman" pitchFamily="18" charset="0"/>
              </a:rPr>
              <a:t> Jurídica: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  <a:p>
            <a:pPr marL="2486025">
              <a:spcBef>
                <a:spcPts val="100"/>
              </a:spcBef>
            </a:pPr>
            <a:r>
              <a:rPr lang="en-US" sz="2100">
                <a:latin typeface="Times New Roman" pitchFamily="18" charset="0"/>
                <a:cs typeface="Times New Roman" pitchFamily="18" charset="0"/>
              </a:rPr>
              <a:t>DIPJ; Dacon; DIRF;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17538" y="869950"/>
            <a:ext cx="346075" cy="4556125"/>
          </a:xfrm>
          <a:prstGeom prst="rect">
            <a:avLst/>
          </a:prstGeom>
        </p:spPr>
        <p:txBody>
          <a:bodyPr lIns="0" tIns="0" rIns="0" bIns="0"/>
          <a:lstStyle/>
          <a:p>
            <a:pPr marL="82550">
              <a:lnSpc>
                <a:spcPts val="2350"/>
              </a:lnSpc>
              <a:spcBef>
                <a:spcPts val="113"/>
              </a:spcBef>
            </a:pPr>
            <a:r>
              <a:rPr lang="en-US" sz="2200">
                <a:solidFill>
                  <a:srgbClr val="00007F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  <a:p>
            <a:pPr marL="82550">
              <a:lnSpc>
                <a:spcPct val="96000"/>
              </a:lnSpc>
              <a:spcBef>
                <a:spcPts val="1313"/>
              </a:spcBef>
            </a:pPr>
            <a:r>
              <a:rPr lang="en-US" sz="2200">
                <a:solidFill>
                  <a:srgbClr val="00007F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  <a:p>
            <a:pPr marL="82550">
              <a:lnSpc>
                <a:spcPct val="92000"/>
              </a:lnSpc>
              <a:spcBef>
                <a:spcPts val="50"/>
              </a:spcBef>
            </a:pPr>
            <a:r>
              <a:rPr lang="en-US" sz="2100">
                <a:latin typeface="Wingdings" pitchFamily="2" charset="2"/>
              </a:rPr>
              <a:t></a:t>
            </a:r>
          </a:p>
          <a:p>
            <a:pPr marL="82550">
              <a:lnSpc>
                <a:spcPct val="92000"/>
              </a:lnSpc>
              <a:spcBef>
                <a:spcPts val="188"/>
              </a:spcBef>
            </a:pPr>
            <a:r>
              <a:rPr lang="en-US" sz="2100">
                <a:latin typeface="Wingdings" pitchFamily="2" charset="2"/>
              </a:rPr>
              <a:t></a:t>
            </a:r>
          </a:p>
          <a:p>
            <a:pPr marL="82550">
              <a:lnSpc>
                <a:spcPct val="92000"/>
              </a:lnSpc>
              <a:spcBef>
                <a:spcPts val="188"/>
              </a:spcBef>
            </a:pPr>
            <a:r>
              <a:rPr lang="en-US" sz="2100">
                <a:latin typeface="Wingdings" pitchFamily="2" charset="2"/>
              </a:rPr>
              <a:t></a:t>
            </a:r>
          </a:p>
          <a:p>
            <a:pPr marL="82550">
              <a:lnSpc>
                <a:spcPct val="92000"/>
              </a:lnSpc>
              <a:spcBef>
                <a:spcPts val="188"/>
              </a:spcBef>
            </a:pPr>
            <a:r>
              <a:rPr lang="en-US" sz="2100">
                <a:latin typeface="Wingdings" pitchFamily="2" charset="2"/>
              </a:rPr>
              <a:t></a:t>
            </a:r>
          </a:p>
          <a:p>
            <a:pPr marL="82550">
              <a:lnSpc>
                <a:spcPct val="92000"/>
              </a:lnSpc>
              <a:spcBef>
                <a:spcPts val="188"/>
              </a:spcBef>
            </a:pPr>
            <a:r>
              <a:rPr lang="en-US" sz="2100">
                <a:latin typeface="Wingdings" pitchFamily="2" charset="2"/>
              </a:rPr>
              <a:t></a:t>
            </a:r>
          </a:p>
          <a:p>
            <a:pPr marL="82550">
              <a:lnSpc>
                <a:spcPct val="92000"/>
              </a:lnSpc>
              <a:spcBef>
                <a:spcPts val="188"/>
              </a:spcBef>
            </a:pPr>
            <a:r>
              <a:rPr lang="en-US" sz="2100">
                <a:latin typeface="Wingdings" pitchFamily="2" charset="2"/>
              </a:rPr>
              <a:t></a:t>
            </a:r>
          </a:p>
          <a:p>
            <a:pPr marL="82550">
              <a:lnSpc>
                <a:spcPct val="92000"/>
              </a:lnSpc>
              <a:spcBef>
                <a:spcPts val="188"/>
              </a:spcBef>
            </a:pPr>
            <a:r>
              <a:rPr lang="en-US" sz="2100">
                <a:latin typeface="Wingdings" pitchFamily="2" charset="2"/>
              </a:rPr>
              <a:t></a:t>
            </a:r>
          </a:p>
          <a:p>
            <a:pPr marL="82550">
              <a:lnSpc>
                <a:spcPct val="96000"/>
              </a:lnSpc>
              <a:spcBef>
                <a:spcPts val="1563"/>
              </a:spcBef>
            </a:pPr>
            <a:r>
              <a:rPr lang="en-US" sz="2200">
                <a:solidFill>
                  <a:srgbClr val="00007F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  <a:p>
            <a:pPr marL="82550">
              <a:lnSpc>
                <a:spcPct val="96000"/>
              </a:lnSpc>
              <a:spcBef>
                <a:spcPts val="1425"/>
              </a:spcBef>
            </a:pPr>
            <a:r>
              <a:rPr lang="en-US" sz="2200">
                <a:solidFill>
                  <a:srgbClr val="00007F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  <a:p>
            <a:pPr marL="82550">
              <a:lnSpc>
                <a:spcPct val="96000"/>
              </a:lnSpc>
              <a:spcBef>
                <a:spcPts val="1425"/>
              </a:spcBef>
            </a:pPr>
            <a:r>
              <a:rPr lang="en-US" sz="2200">
                <a:solidFill>
                  <a:srgbClr val="00007F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62025" y="2665413"/>
            <a:ext cx="5362575" cy="1252537"/>
          </a:xfrm>
          <a:prstGeom prst="rect">
            <a:avLst/>
          </a:prstGeom>
        </p:spPr>
        <p:txBody>
          <a:bodyPr lIns="0" tIns="0" rIns="0" bIns="0"/>
          <a:lstStyle/>
          <a:p>
            <a:pPr marL="12700" algn="just">
              <a:lnSpc>
                <a:spcPts val="2250"/>
              </a:lnSpc>
              <a:spcBef>
                <a:spcPts val="113"/>
              </a:spcBef>
            </a:pPr>
            <a:r>
              <a:rPr lang="en-US" sz="2100">
                <a:latin typeface="Times New Roman" pitchFamily="18" charset="0"/>
                <a:cs typeface="Times New Roman" pitchFamily="18" charset="0"/>
              </a:rPr>
              <a:t>DSPJ – Declara</a:t>
            </a:r>
            <a:r>
              <a:rPr lang="es-ES_tradnl" sz="2100">
                <a:latin typeface="Times New Roman" pitchFamily="18" charset="0"/>
                <a:cs typeface="Times New Roman" pitchFamily="18" charset="0"/>
              </a:rPr>
              <a:t>cion</a:t>
            </a:r>
            <a:r>
              <a:rPr lang="en-US" sz="2100">
                <a:latin typeface="Times New Roman" pitchFamily="18" charset="0"/>
                <a:cs typeface="Times New Roman" pitchFamily="18" charset="0"/>
              </a:rPr>
              <a:t> Simplificada d</a:t>
            </a:r>
            <a:r>
              <a:rPr lang="es-ES_tradnl" sz="2100">
                <a:latin typeface="Times New Roman" pitchFamily="18" charset="0"/>
                <a:cs typeface="Times New Roman" pitchFamily="18" charset="0"/>
              </a:rPr>
              <a:t>e </a:t>
            </a:r>
            <a:endParaRPr lang="en-US" sz="2100">
              <a:latin typeface="Times New Roman" pitchFamily="18" charset="0"/>
              <a:cs typeface="Times New Roman" pitchFamily="18" charset="0"/>
            </a:endParaRPr>
          </a:p>
          <a:p>
            <a:pPr marL="12700" algn="just"/>
            <a:r>
              <a:rPr lang="en-US" sz="2100">
                <a:latin typeface="Times New Roman" pitchFamily="18" charset="0"/>
                <a:cs typeface="Times New Roman" pitchFamily="18" charset="0"/>
              </a:rPr>
              <a:t>DASN; DCTF; GFIP.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38700" y="2665413"/>
            <a:ext cx="3086100" cy="2921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245"/>
              </a:lnSpc>
              <a:spcBef>
                <a:spcPts val="112"/>
              </a:spcBef>
              <a:spcAft>
                <a:spcPts val="0"/>
              </a:spcAft>
              <a:defRPr/>
            </a:pPr>
            <a:r>
              <a:rPr lang="es-ES_tradnl" sz="2100" dirty="0">
                <a:latin typeface="Times New Roman"/>
                <a:cs typeface="Times New Roman"/>
              </a:rPr>
              <a:t>    la        </a:t>
            </a:r>
            <a:r>
              <a:rPr sz="2100" dirty="0">
                <a:latin typeface="Times New Roman"/>
                <a:cs typeface="Times New Roman"/>
              </a:rPr>
              <a:t>PJ – I</a:t>
            </a:r>
            <a:r>
              <a:rPr sz="2100" spc="9" dirty="0">
                <a:latin typeface="Times New Roman"/>
                <a:cs typeface="Times New Roman"/>
              </a:rPr>
              <a:t>n</a:t>
            </a:r>
            <a:r>
              <a:rPr sz="2100" dirty="0">
                <a:latin typeface="Times New Roman"/>
                <a:cs typeface="Times New Roman"/>
              </a:rPr>
              <a:t>a</a:t>
            </a:r>
            <a:r>
              <a:rPr lang="es-ES_tradnl" sz="2100" dirty="0">
                <a:latin typeface="Times New Roman"/>
                <a:cs typeface="Times New Roman"/>
              </a:rPr>
              <a:t>c</a:t>
            </a:r>
            <a:r>
              <a:rPr sz="2100" spc="4" dirty="0" err="1">
                <a:latin typeface="Times New Roman"/>
                <a:cs typeface="Times New Roman"/>
              </a:rPr>
              <a:t>ti</a:t>
            </a:r>
            <a:r>
              <a:rPr sz="2100" dirty="0" err="1">
                <a:latin typeface="Times New Roman"/>
                <a:cs typeface="Times New Roman"/>
              </a:rPr>
              <a:t>v</a:t>
            </a:r>
            <a:r>
              <a:rPr sz="2100" spc="4" dirty="0" err="1">
                <a:latin typeface="Times New Roman"/>
                <a:cs typeface="Times New Roman"/>
              </a:rPr>
              <a:t>i</a:t>
            </a:r>
            <a:r>
              <a:rPr sz="2100" spc="9" dirty="0" err="1">
                <a:latin typeface="Times New Roman"/>
                <a:cs typeface="Times New Roman"/>
              </a:rPr>
              <a:t>d</a:t>
            </a:r>
            <a:r>
              <a:rPr sz="2100" dirty="0" err="1">
                <a:latin typeface="Times New Roman"/>
                <a:cs typeface="Times New Roman"/>
              </a:rPr>
              <a:t>a</a:t>
            </a:r>
            <a:r>
              <a:rPr sz="2100" spc="4" dirty="0" err="1">
                <a:latin typeface="Times New Roman"/>
                <a:cs typeface="Times New Roman"/>
              </a:rPr>
              <a:t>d</a:t>
            </a:r>
            <a:r>
              <a:rPr sz="2100" dirty="0">
                <a:latin typeface="Times New Roman"/>
                <a:cs typeface="Times New Roman"/>
              </a:rPr>
              <a:t>;</a:t>
            </a:r>
            <a:endParaRPr sz="21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8525" y="4114800"/>
            <a:ext cx="7178675" cy="1311275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lnSpc>
                <a:spcPts val="2350"/>
              </a:lnSpc>
              <a:spcBef>
                <a:spcPts val="113"/>
              </a:spcBef>
            </a:pPr>
            <a:r>
              <a:rPr lang="en-US" sz="2200">
                <a:solidFill>
                  <a:srgbClr val="00007F"/>
                </a:solidFill>
                <a:latin typeface="Times New Roman" pitchFamily="18" charset="0"/>
                <a:cs typeface="Times New Roman" pitchFamily="18" charset="0"/>
              </a:rPr>
              <a:t>Declara</a:t>
            </a:r>
            <a:r>
              <a:rPr lang="es-ES_tradnl" sz="2200">
                <a:solidFill>
                  <a:srgbClr val="00007F"/>
                </a:solidFill>
                <a:latin typeface="Times New Roman" pitchFamily="18" charset="0"/>
                <a:cs typeface="Times New Roman" pitchFamily="18" charset="0"/>
              </a:rPr>
              <a:t>cion de impue</a:t>
            </a:r>
            <a:r>
              <a:rPr lang="en-US" sz="2200">
                <a:solidFill>
                  <a:srgbClr val="00007F"/>
                </a:solidFill>
                <a:latin typeface="Times New Roman" pitchFamily="18" charset="0"/>
                <a:cs typeface="Times New Roman" pitchFamily="18" charset="0"/>
              </a:rPr>
              <a:t>sto </a:t>
            </a:r>
            <a:r>
              <a:rPr lang="es-ES_tradnl" sz="2200">
                <a:solidFill>
                  <a:srgbClr val="00007F"/>
                </a:solidFill>
                <a:latin typeface="Times New Roman" pitchFamily="18" charset="0"/>
                <a:cs typeface="Times New Roman" pitchFamily="18" charset="0"/>
              </a:rPr>
              <a:t>sobre la </a:t>
            </a:r>
            <a:r>
              <a:rPr lang="en-US" sz="2200">
                <a:solidFill>
                  <a:srgbClr val="00007F"/>
                </a:solidFill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s-ES_tradnl" sz="2200">
                <a:solidFill>
                  <a:srgbClr val="00007F"/>
                </a:solidFill>
                <a:latin typeface="Times New Roman" pitchFamily="18" charset="0"/>
                <a:cs typeface="Times New Roman" pitchFamily="18" charset="0"/>
              </a:rPr>
              <a:t>ta de</a:t>
            </a:r>
            <a:r>
              <a:rPr lang="en-US" sz="2200">
                <a:solidFill>
                  <a:srgbClr val="00007F"/>
                </a:solidFill>
                <a:latin typeface="Times New Roman" pitchFamily="18" charset="0"/>
                <a:cs typeface="Times New Roman" pitchFamily="18" charset="0"/>
              </a:rPr>
              <a:t> Pe</a:t>
            </a:r>
            <a:r>
              <a:rPr lang="es-ES_tradnl" sz="2200">
                <a:solidFill>
                  <a:srgbClr val="00007F"/>
                </a:solidFill>
                <a:latin typeface="Times New Roman" pitchFamily="18" charset="0"/>
                <a:cs typeface="Times New Roman" pitchFamily="18" charset="0"/>
              </a:rPr>
              <a:t>rsonas</a:t>
            </a:r>
            <a:r>
              <a:rPr lang="en-US" sz="2200">
                <a:solidFill>
                  <a:srgbClr val="00007F"/>
                </a:solidFill>
                <a:latin typeface="Times New Roman" pitchFamily="18" charset="0"/>
                <a:cs typeface="Times New Roman" pitchFamily="18" charset="0"/>
              </a:rPr>
              <a:t> Física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96000"/>
              </a:lnSpc>
              <a:spcBef>
                <a:spcPts val="1313"/>
              </a:spcBef>
            </a:pPr>
            <a:r>
              <a:rPr lang="en-US" sz="2200">
                <a:solidFill>
                  <a:srgbClr val="00007F"/>
                </a:solidFill>
                <a:latin typeface="Times New Roman" pitchFamily="18" charset="0"/>
                <a:cs typeface="Times New Roman" pitchFamily="18" charset="0"/>
              </a:rPr>
              <a:t>Declara</a:t>
            </a:r>
            <a:r>
              <a:rPr lang="es-ES_tradnl" sz="2200">
                <a:solidFill>
                  <a:srgbClr val="00007F"/>
                </a:solidFill>
                <a:latin typeface="Times New Roman" pitchFamily="18" charset="0"/>
                <a:cs typeface="Times New Roman" pitchFamily="18" charset="0"/>
              </a:rPr>
              <a:t>cion</a:t>
            </a:r>
            <a:r>
              <a:rPr lang="en-US" sz="2200">
                <a:solidFill>
                  <a:srgbClr val="00007F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es-ES_tradnl" sz="2200">
                <a:solidFill>
                  <a:srgbClr val="00007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200">
                <a:solidFill>
                  <a:srgbClr val="00007F"/>
                </a:solidFill>
                <a:latin typeface="Times New Roman" pitchFamily="18" charset="0"/>
                <a:cs typeface="Times New Roman" pitchFamily="18" charset="0"/>
              </a:rPr>
              <a:t> ITR – DITR;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96000"/>
              </a:lnSpc>
              <a:spcBef>
                <a:spcPts val="1425"/>
              </a:spcBef>
            </a:pPr>
            <a:r>
              <a:rPr lang="en-US" sz="2200">
                <a:solidFill>
                  <a:srgbClr val="00007F"/>
                </a:solidFill>
                <a:latin typeface="Times New Roman" pitchFamily="18" charset="0"/>
                <a:cs typeface="Times New Roman" pitchFamily="18" charset="0"/>
              </a:rPr>
              <a:t>Sistema Público de </a:t>
            </a:r>
            <a:r>
              <a:rPr lang="es-ES_tradnl" sz="2200">
                <a:solidFill>
                  <a:srgbClr val="00007F"/>
                </a:solidFill>
                <a:latin typeface="Times New Roman" pitchFamily="18" charset="0"/>
                <a:cs typeface="Times New Roman" pitchFamily="18" charset="0"/>
              </a:rPr>
              <a:t>Registr</a:t>
            </a:r>
            <a:r>
              <a:rPr lang="en-US" sz="2200">
                <a:solidFill>
                  <a:srgbClr val="00007F"/>
                </a:solidFill>
                <a:latin typeface="Times New Roman" pitchFamily="18" charset="0"/>
                <a:cs typeface="Times New Roman" pitchFamily="18" charset="0"/>
              </a:rPr>
              <a:t>o Digital – SPED.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09" name="object 4"/>
          <p:cNvSpPr txBox="1">
            <a:spLocks noChangeArrowheads="1"/>
          </p:cNvSpPr>
          <p:nvPr/>
        </p:nvSpPr>
        <p:spPr bwMode="auto">
          <a:xfrm>
            <a:off x="6567488" y="4114800"/>
            <a:ext cx="207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350"/>
              </a:lnSpc>
              <a:spcBef>
                <a:spcPts val="113"/>
              </a:spcBef>
            </a:pPr>
            <a:r>
              <a:rPr lang="en-US" sz="2200">
                <a:solidFill>
                  <a:srgbClr val="00007F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78625" y="4114800"/>
            <a:ext cx="3203575" cy="3048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345"/>
              </a:lnSpc>
              <a:spcBef>
                <a:spcPts val="117"/>
              </a:spcBef>
              <a:spcAft>
                <a:spcPts val="0"/>
              </a:spcAft>
              <a:defRPr/>
            </a:pPr>
            <a:r>
              <a:rPr lang="es-ES_tradnl" sz="2200" spc="-9" dirty="0">
                <a:solidFill>
                  <a:srgbClr val="00007F"/>
                </a:solidFill>
                <a:latin typeface="Times New Roman"/>
                <a:cs typeface="Times New Roman"/>
              </a:rPr>
              <a:t>          s   </a:t>
            </a:r>
            <a:r>
              <a:rPr sz="2200" spc="-9" dirty="0">
                <a:solidFill>
                  <a:srgbClr val="00007F"/>
                </a:solidFill>
                <a:latin typeface="Times New Roman"/>
                <a:cs typeface="Times New Roman"/>
              </a:rPr>
              <a:t>D</a:t>
            </a:r>
            <a:r>
              <a:rPr sz="2200" dirty="0">
                <a:solidFill>
                  <a:srgbClr val="00007F"/>
                </a:solidFill>
                <a:latin typeface="Times New Roman"/>
                <a:cs typeface="Times New Roman"/>
              </a:rPr>
              <a:t>IR</a:t>
            </a:r>
            <a:r>
              <a:rPr sz="2200" spc="-4" dirty="0">
                <a:solidFill>
                  <a:srgbClr val="00007F"/>
                </a:solidFill>
                <a:latin typeface="Times New Roman"/>
                <a:cs typeface="Times New Roman"/>
              </a:rPr>
              <a:t>P</a:t>
            </a:r>
            <a:r>
              <a:rPr sz="2200" spc="4" dirty="0">
                <a:solidFill>
                  <a:srgbClr val="00007F"/>
                </a:solidFill>
                <a:latin typeface="Times New Roman"/>
                <a:cs typeface="Times New Roman"/>
              </a:rPr>
              <a:t>F</a:t>
            </a:r>
            <a:r>
              <a:rPr sz="2200" dirty="0">
                <a:solidFill>
                  <a:srgbClr val="00007F"/>
                </a:solidFill>
                <a:latin typeface="Times New Roman"/>
                <a:cs typeface="Times New Roman"/>
              </a:rPr>
              <a:t>;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13411" name="object 2"/>
          <p:cNvSpPr txBox="1">
            <a:spLocks noChangeArrowheads="1"/>
          </p:cNvSpPr>
          <p:nvPr/>
        </p:nvSpPr>
        <p:spPr bwMode="auto">
          <a:xfrm>
            <a:off x="6630988" y="6494463"/>
            <a:ext cx="376237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550"/>
              </a:lnSpc>
              <a:spcBef>
                <a:spcPts val="125"/>
              </a:spcBef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object 12"/>
          <p:cNvSpPr>
            <a:spLocks noChangeArrowheads="1"/>
          </p:cNvSpPr>
          <p:nvPr/>
        </p:nvSpPr>
        <p:spPr bwMode="auto">
          <a:xfrm>
            <a:off x="-1588" y="62579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FBFDF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38" name="object 13"/>
          <p:cNvSpPr>
            <a:spLocks noChangeArrowheads="1"/>
          </p:cNvSpPr>
          <p:nvPr/>
        </p:nvSpPr>
        <p:spPr bwMode="auto">
          <a:xfrm>
            <a:off x="-1588" y="6261100"/>
            <a:ext cx="9147176" cy="7938"/>
          </a:xfrm>
          <a:custGeom>
            <a:avLst/>
            <a:gdLst>
              <a:gd name="T0" fmla="*/ 0 w 9146540"/>
              <a:gd name="T1" fmla="*/ 0 h 7619"/>
              <a:gd name="T2" fmla="*/ 9146540 w 9146540"/>
              <a:gd name="T3" fmla="*/ 7619 h 7619"/>
            </a:gdLst>
            <a:ahLst/>
            <a:cxnLst/>
            <a:rect l="T0" t="T1" r="T2" b="T3"/>
            <a:pathLst>
              <a:path w="9146540" h="7619">
                <a:moveTo>
                  <a:pt x="9145270" y="0"/>
                </a:moveTo>
                <a:lnTo>
                  <a:pt x="1270" y="0"/>
                </a:lnTo>
                <a:lnTo>
                  <a:pt x="1270" y="7619"/>
                </a:lnTo>
                <a:lnTo>
                  <a:pt x="9145270" y="7619"/>
                </a:lnTo>
                <a:lnTo>
                  <a:pt x="9145270" y="0"/>
                </a:lnTo>
                <a:close/>
              </a:path>
            </a:pathLst>
          </a:custGeom>
          <a:solidFill>
            <a:srgbClr val="F8FBF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39" name="object 14"/>
          <p:cNvSpPr>
            <a:spLocks noChangeArrowheads="1"/>
          </p:cNvSpPr>
          <p:nvPr/>
        </p:nvSpPr>
        <p:spPr bwMode="auto">
          <a:xfrm>
            <a:off x="-1588" y="62722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F5F9F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40" name="object 15"/>
          <p:cNvSpPr>
            <a:spLocks noChangeArrowheads="1"/>
          </p:cNvSpPr>
          <p:nvPr/>
        </p:nvSpPr>
        <p:spPr bwMode="auto">
          <a:xfrm>
            <a:off x="-1588" y="62801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F2F7F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41" name="object 16"/>
          <p:cNvSpPr>
            <a:spLocks noChangeArrowheads="1"/>
          </p:cNvSpPr>
          <p:nvPr/>
        </p:nvSpPr>
        <p:spPr bwMode="auto">
          <a:xfrm>
            <a:off x="-1588" y="62880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EFF5F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42" name="object 17"/>
          <p:cNvSpPr>
            <a:spLocks noChangeArrowheads="1"/>
          </p:cNvSpPr>
          <p:nvPr/>
        </p:nvSpPr>
        <p:spPr bwMode="auto">
          <a:xfrm>
            <a:off x="-1588" y="62944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ECF4F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43" name="object 18"/>
          <p:cNvSpPr>
            <a:spLocks noChangeArrowheads="1"/>
          </p:cNvSpPr>
          <p:nvPr/>
        </p:nvSpPr>
        <p:spPr bwMode="auto">
          <a:xfrm>
            <a:off x="-1588" y="63023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E9F2F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44" name="object 19"/>
          <p:cNvSpPr>
            <a:spLocks noChangeArrowheads="1"/>
          </p:cNvSpPr>
          <p:nvPr/>
        </p:nvSpPr>
        <p:spPr bwMode="auto">
          <a:xfrm>
            <a:off x="-1588" y="63087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E6F0F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45" name="object 20"/>
          <p:cNvSpPr>
            <a:spLocks noChangeArrowheads="1"/>
          </p:cNvSpPr>
          <p:nvPr/>
        </p:nvSpPr>
        <p:spPr bwMode="auto">
          <a:xfrm>
            <a:off x="-1588" y="63166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E3EEF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46" name="object 21"/>
          <p:cNvSpPr>
            <a:spLocks noChangeArrowheads="1"/>
          </p:cNvSpPr>
          <p:nvPr/>
        </p:nvSpPr>
        <p:spPr bwMode="auto">
          <a:xfrm>
            <a:off x="-1588" y="63246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E0ECF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47" name="object 22"/>
          <p:cNvSpPr>
            <a:spLocks noChangeArrowheads="1"/>
          </p:cNvSpPr>
          <p:nvPr/>
        </p:nvSpPr>
        <p:spPr bwMode="auto">
          <a:xfrm>
            <a:off x="-1588" y="63309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DDEBF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48" name="object 23"/>
          <p:cNvSpPr>
            <a:spLocks noChangeArrowheads="1"/>
          </p:cNvSpPr>
          <p:nvPr/>
        </p:nvSpPr>
        <p:spPr bwMode="auto">
          <a:xfrm>
            <a:off x="-1588" y="63388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DAE9F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49" name="object 24"/>
          <p:cNvSpPr>
            <a:spLocks noChangeArrowheads="1"/>
          </p:cNvSpPr>
          <p:nvPr/>
        </p:nvSpPr>
        <p:spPr bwMode="auto">
          <a:xfrm>
            <a:off x="-1588" y="63452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D7E7E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50" name="object 25"/>
          <p:cNvSpPr>
            <a:spLocks noChangeArrowheads="1"/>
          </p:cNvSpPr>
          <p:nvPr/>
        </p:nvSpPr>
        <p:spPr bwMode="auto">
          <a:xfrm>
            <a:off x="-1588" y="63531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D4E5E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51" name="object 26"/>
          <p:cNvSpPr>
            <a:spLocks noChangeArrowheads="1"/>
          </p:cNvSpPr>
          <p:nvPr/>
        </p:nvSpPr>
        <p:spPr bwMode="auto">
          <a:xfrm>
            <a:off x="-1588" y="63595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D1E3E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52" name="object 27"/>
          <p:cNvSpPr>
            <a:spLocks noChangeArrowheads="1"/>
          </p:cNvSpPr>
          <p:nvPr/>
        </p:nvSpPr>
        <p:spPr bwMode="auto">
          <a:xfrm>
            <a:off x="-1588" y="63674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CEE2E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53" name="object 28"/>
          <p:cNvSpPr>
            <a:spLocks noChangeArrowheads="1"/>
          </p:cNvSpPr>
          <p:nvPr/>
        </p:nvSpPr>
        <p:spPr bwMode="auto">
          <a:xfrm>
            <a:off x="-1588" y="63738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CCE0E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54" name="object 29"/>
          <p:cNvSpPr>
            <a:spLocks noChangeArrowheads="1"/>
          </p:cNvSpPr>
          <p:nvPr/>
        </p:nvSpPr>
        <p:spPr bwMode="auto">
          <a:xfrm>
            <a:off x="-1588" y="63817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C8DEE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55" name="object 30"/>
          <p:cNvSpPr>
            <a:spLocks noChangeArrowheads="1"/>
          </p:cNvSpPr>
          <p:nvPr/>
        </p:nvSpPr>
        <p:spPr bwMode="auto">
          <a:xfrm>
            <a:off x="-1588" y="63896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C5DCE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56" name="object 31"/>
          <p:cNvSpPr>
            <a:spLocks noChangeArrowheads="1"/>
          </p:cNvSpPr>
          <p:nvPr/>
        </p:nvSpPr>
        <p:spPr bwMode="auto">
          <a:xfrm>
            <a:off x="-1588" y="63960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C2DAE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57" name="object 32"/>
          <p:cNvSpPr>
            <a:spLocks noChangeArrowheads="1"/>
          </p:cNvSpPr>
          <p:nvPr/>
        </p:nvSpPr>
        <p:spPr bwMode="auto">
          <a:xfrm>
            <a:off x="-1588" y="64039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BFD9E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58" name="object 33"/>
          <p:cNvSpPr>
            <a:spLocks noChangeArrowheads="1"/>
          </p:cNvSpPr>
          <p:nvPr/>
        </p:nvSpPr>
        <p:spPr bwMode="auto">
          <a:xfrm>
            <a:off x="-1588" y="64103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BCD7E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59" name="object 34"/>
          <p:cNvSpPr>
            <a:spLocks noChangeArrowheads="1"/>
          </p:cNvSpPr>
          <p:nvPr/>
        </p:nvSpPr>
        <p:spPr bwMode="auto">
          <a:xfrm>
            <a:off x="-1588" y="64182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B9D5E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60" name="object 35"/>
          <p:cNvSpPr>
            <a:spLocks noChangeArrowheads="1"/>
          </p:cNvSpPr>
          <p:nvPr/>
        </p:nvSpPr>
        <p:spPr bwMode="auto">
          <a:xfrm>
            <a:off x="-1588" y="64262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B6D3E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61" name="object 36"/>
          <p:cNvSpPr>
            <a:spLocks noChangeArrowheads="1"/>
          </p:cNvSpPr>
          <p:nvPr/>
        </p:nvSpPr>
        <p:spPr bwMode="auto">
          <a:xfrm>
            <a:off x="-1588" y="64325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B3D1E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62" name="object 37"/>
          <p:cNvSpPr>
            <a:spLocks noChangeArrowheads="1"/>
          </p:cNvSpPr>
          <p:nvPr/>
        </p:nvSpPr>
        <p:spPr bwMode="auto">
          <a:xfrm>
            <a:off x="-1588" y="64404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B0D0D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63" name="object 38"/>
          <p:cNvSpPr>
            <a:spLocks noChangeArrowheads="1"/>
          </p:cNvSpPr>
          <p:nvPr/>
        </p:nvSpPr>
        <p:spPr bwMode="auto">
          <a:xfrm>
            <a:off x="-1588" y="64484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ADCED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64" name="object 39"/>
          <p:cNvSpPr>
            <a:spLocks noChangeArrowheads="1"/>
          </p:cNvSpPr>
          <p:nvPr/>
        </p:nvSpPr>
        <p:spPr bwMode="auto">
          <a:xfrm>
            <a:off x="-1588" y="64547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AACCD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65" name="object 40"/>
          <p:cNvSpPr>
            <a:spLocks noChangeArrowheads="1"/>
          </p:cNvSpPr>
          <p:nvPr/>
        </p:nvSpPr>
        <p:spPr bwMode="auto">
          <a:xfrm>
            <a:off x="-1588" y="64611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A7CAD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66" name="object 41"/>
          <p:cNvSpPr>
            <a:spLocks noChangeArrowheads="1"/>
          </p:cNvSpPr>
          <p:nvPr/>
        </p:nvSpPr>
        <p:spPr bwMode="auto">
          <a:xfrm>
            <a:off x="-1588" y="64690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A4C8D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67" name="object 42"/>
          <p:cNvSpPr>
            <a:spLocks noChangeArrowheads="1"/>
          </p:cNvSpPr>
          <p:nvPr/>
        </p:nvSpPr>
        <p:spPr bwMode="auto">
          <a:xfrm>
            <a:off x="-1588" y="64770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A1C7D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68" name="object 43"/>
          <p:cNvSpPr>
            <a:spLocks noChangeArrowheads="1"/>
          </p:cNvSpPr>
          <p:nvPr/>
        </p:nvSpPr>
        <p:spPr bwMode="auto">
          <a:xfrm>
            <a:off x="-1588" y="64833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9EC5D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69" name="object 44"/>
          <p:cNvSpPr>
            <a:spLocks noChangeArrowheads="1"/>
          </p:cNvSpPr>
          <p:nvPr/>
        </p:nvSpPr>
        <p:spPr bwMode="auto">
          <a:xfrm>
            <a:off x="-1588" y="64912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9BC3D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70" name="object 45"/>
          <p:cNvSpPr>
            <a:spLocks noChangeArrowheads="1"/>
          </p:cNvSpPr>
          <p:nvPr/>
        </p:nvSpPr>
        <p:spPr bwMode="auto">
          <a:xfrm>
            <a:off x="-1588" y="64992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99C1D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71" name="object 46"/>
          <p:cNvSpPr>
            <a:spLocks noChangeArrowheads="1"/>
          </p:cNvSpPr>
          <p:nvPr/>
        </p:nvSpPr>
        <p:spPr bwMode="auto">
          <a:xfrm>
            <a:off x="-1588" y="65055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95BFD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72" name="object 47"/>
          <p:cNvSpPr>
            <a:spLocks noChangeArrowheads="1"/>
          </p:cNvSpPr>
          <p:nvPr/>
        </p:nvSpPr>
        <p:spPr bwMode="auto">
          <a:xfrm>
            <a:off x="-1588" y="65119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92BED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73" name="object 48"/>
          <p:cNvSpPr>
            <a:spLocks noChangeArrowheads="1"/>
          </p:cNvSpPr>
          <p:nvPr/>
        </p:nvSpPr>
        <p:spPr bwMode="auto">
          <a:xfrm>
            <a:off x="-1588" y="65198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8FBCD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74" name="object 49"/>
          <p:cNvSpPr>
            <a:spLocks noChangeArrowheads="1"/>
          </p:cNvSpPr>
          <p:nvPr/>
        </p:nvSpPr>
        <p:spPr bwMode="auto">
          <a:xfrm>
            <a:off x="-1588" y="65278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8CBAD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75" name="object 50"/>
          <p:cNvSpPr>
            <a:spLocks noChangeArrowheads="1"/>
          </p:cNvSpPr>
          <p:nvPr/>
        </p:nvSpPr>
        <p:spPr bwMode="auto">
          <a:xfrm>
            <a:off x="-1588" y="65341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89B8D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76" name="object 51"/>
          <p:cNvSpPr>
            <a:spLocks noChangeArrowheads="1"/>
          </p:cNvSpPr>
          <p:nvPr/>
        </p:nvSpPr>
        <p:spPr bwMode="auto">
          <a:xfrm>
            <a:off x="-1588" y="65420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86B6C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77" name="object 52"/>
          <p:cNvSpPr>
            <a:spLocks noChangeArrowheads="1"/>
          </p:cNvSpPr>
          <p:nvPr/>
        </p:nvSpPr>
        <p:spPr bwMode="auto">
          <a:xfrm>
            <a:off x="-1588" y="65500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83B5C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78" name="object 53"/>
          <p:cNvSpPr>
            <a:spLocks noChangeArrowheads="1"/>
          </p:cNvSpPr>
          <p:nvPr/>
        </p:nvSpPr>
        <p:spPr bwMode="auto">
          <a:xfrm>
            <a:off x="-1588" y="65563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80B3C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79" name="object 54"/>
          <p:cNvSpPr>
            <a:spLocks noChangeArrowheads="1"/>
          </p:cNvSpPr>
          <p:nvPr/>
        </p:nvSpPr>
        <p:spPr bwMode="auto">
          <a:xfrm>
            <a:off x="-1588" y="65643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7DB1C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80" name="object 55"/>
          <p:cNvSpPr>
            <a:spLocks noChangeArrowheads="1"/>
          </p:cNvSpPr>
          <p:nvPr/>
        </p:nvSpPr>
        <p:spPr bwMode="auto">
          <a:xfrm>
            <a:off x="-1588" y="65706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7AAFC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81" name="object 56"/>
          <p:cNvSpPr>
            <a:spLocks noChangeArrowheads="1"/>
          </p:cNvSpPr>
          <p:nvPr/>
        </p:nvSpPr>
        <p:spPr bwMode="auto">
          <a:xfrm>
            <a:off x="-1588" y="65786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77ADC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82" name="object 57"/>
          <p:cNvSpPr>
            <a:spLocks noChangeArrowheads="1"/>
          </p:cNvSpPr>
          <p:nvPr/>
        </p:nvSpPr>
        <p:spPr bwMode="auto">
          <a:xfrm>
            <a:off x="-1588" y="65865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74ACC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83" name="object 58"/>
          <p:cNvSpPr>
            <a:spLocks noChangeArrowheads="1"/>
          </p:cNvSpPr>
          <p:nvPr/>
        </p:nvSpPr>
        <p:spPr bwMode="auto">
          <a:xfrm>
            <a:off x="-1588" y="65928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71AAC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84" name="object 59"/>
          <p:cNvSpPr>
            <a:spLocks noChangeArrowheads="1"/>
          </p:cNvSpPr>
          <p:nvPr/>
        </p:nvSpPr>
        <p:spPr bwMode="auto">
          <a:xfrm>
            <a:off x="-1588" y="66008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6EA8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85" name="object 60"/>
          <p:cNvSpPr>
            <a:spLocks noChangeArrowheads="1"/>
          </p:cNvSpPr>
          <p:nvPr/>
        </p:nvSpPr>
        <p:spPr bwMode="auto">
          <a:xfrm>
            <a:off x="-1588" y="66071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6BA6C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86" name="object 61"/>
          <p:cNvSpPr>
            <a:spLocks noChangeArrowheads="1"/>
          </p:cNvSpPr>
          <p:nvPr/>
        </p:nvSpPr>
        <p:spPr bwMode="auto">
          <a:xfrm>
            <a:off x="-1588" y="66151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68A4C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87" name="object 62"/>
          <p:cNvSpPr>
            <a:spLocks noChangeArrowheads="1"/>
          </p:cNvSpPr>
          <p:nvPr/>
        </p:nvSpPr>
        <p:spPr bwMode="auto">
          <a:xfrm>
            <a:off x="-1588" y="66214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66A3C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88" name="object 63"/>
          <p:cNvSpPr>
            <a:spLocks noChangeArrowheads="1"/>
          </p:cNvSpPr>
          <p:nvPr/>
        </p:nvSpPr>
        <p:spPr bwMode="auto">
          <a:xfrm>
            <a:off x="-1588" y="66294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62A1C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89" name="object 64"/>
          <p:cNvSpPr>
            <a:spLocks noChangeArrowheads="1"/>
          </p:cNvSpPr>
          <p:nvPr/>
        </p:nvSpPr>
        <p:spPr bwMode="auto">
          <a:xfrm>
            <a:off x="-1588" y="66373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5F9FB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90" name="object 65"/>
          <p:cNvSpPr>
            <a:spLocks noChangeArrowheads="1"/>
          </p:cNvSpPr>
          <p:nvPr/>
        </p:nvSpPr>
        <p:spPr bwMode="auto">
          <a:xfrm>
            <a:off x="-1588" y="66436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5C9DB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91" name="object 66"/>
          <p:cNvSpPr>
            <a:spLocks noChangeArrowheads="1"/>
          </p:cNvSpPr>
          <p:nvPr/>
        </p:nvSpPr>
        <p:spPr bwMode="auto">
          <a:xfrm>
            <a:off x="-1588" y="66516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599BB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92" name="object 67"/>
          <p:cNvSpPr>
            <a:spLocks noChangeArrowheads="1"/>
          </p:cNvSpPr>
          <p:nvPr/>
        </p:nvSpPr>
        <p:spPr bwMode="auto">
          <a:xfrm>
            <a:off x="-1588" y="66579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569AB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93" name="object 68"/>
          <p:cNvSpPr>
            <a:spLocks noChangeArrowheads="1"/>
          </p:cNvSpPr>
          <p:nvPr/>
        </p:nvSpPr>
        <p:spPr bwMode="auto">
          <a:xfrm>
            <a:off x="-1588" y="66659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5399B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94" name="object 69"/>
          <p:cNvSpPr>
            <a:spLocks noChangeArrowheads="1"/>
          </p:cNvSpPr>
          <p:nvPr/>
        </p:nvSpPr>
        <p:spPr bwMode="auto">
          <a:xfrm>
            <a:off x="-1588" y="66722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5096B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95" name="object 70"/>
          <p:cNvSpPr>
            <a:spLocks noChangeArrowheads="1"/>
          </p:cNvSpPr>
          <p:nvPr/>
        </p:nvSpPr>
        <p:spPr bwMode="auto">
          <a:xfrm>
            <a:off x="-1588" y="66802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4D94B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96" name="object 71"/>
          <p:cNvSpPr>
            <a:spLocks noChangeArrowheads="1"/>
          </p:cNvSpPr>
          <p:nvPr/>
        </p:nvSpPr>
        <p:spPr bwMode="auto">
          <a:xfrm>
            <a:off x="-1588" y="66881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4A92B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97" name="object 72"/>
          <p:cNvSpPr>
            <a:spLocks noChangeArrowheads="1"/>
          </p:cNvSpPr>
          <p:nvPr/>
        </p:nvSpPr>
        <p:spPr bwMode="auto">
          <a:xfrm>
            <a:off x="-1588" y="66944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4791B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98" name="object 73"/>
          <p:cNvSpPr>
            <a:spLocks noChangeArrowheads="1"/>
          </p:cNvSpPr>
          <p:nvPr/>
        </p:nvSpPr>
        <p:spPr bwMode="auto">
          <a:xfrm>
            <a:off x="-1588" y="67024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448FB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99" name="object 74"/>
          <p:cNvSpPr>
            <a:spLocks noChangeArrowheads="1"/>
          </p:cNvSpPr>
          <p:nvPr/>
        </p:nvSpPr>
        <p:spPr bwMode="auto">
          <a:xfrm>
            <a:off x="-1588" y="67087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418DB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400" name="object 75"/>
          <p:cNvSpPr>
            <a:spLocks noChangeArrowheads="1"/>
          </p:cNvSpPr>
          <p:nvPr/>
        </p:nvSpPr>
        <p:spPr bwMode="auto">
          <a:xfrm>
            <a:off x="-1588" y="67167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3E8BB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401" name="object 76"/>
          <p:cNvSpPr>
            <a:spLocks noChangeArrowheads="1"/>
          </p:cNvSpPr>
          <p:nvPr/>
        </p:nvSpPr>
        <p:spPr bwMode="auto">
          <a:xfrm>
            <a:off x="-1588" y="67230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3B89B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402" name="object 77"/>
          <p:cNvSpPr>
            <a:spLocks noChangeArrowheads="1"/>
          </p:cNvSpPr>
          <p:nvPr/>
        </p:nvSpPr>
        <p:spPr bwMode="auto">
          <a:xfrm>
            <a:off x="-1588" y="67310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3888A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403" name="object 78"/>
          <p:cNvSpPr>
            <a:spLocks noChangeArrowheads="1"/>
          </p:cNvSpPr>
          <p:nvPr/>
        </p:nvSpPr>
        <p:spPr bwMode="auto">
          <a:xfrm>
            <a:off x="-1588" y="67389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3586A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404" name="object 79"/>
          <p:cNvSpPr>
            <a:spLocks noChangeArrowheads="1"/>
          </p:cNvSpPr>
          <p:nvPr/>
        </p:nvSpPr>
        <p:spPr bwMode="auto">
          <a:xfrm>
            <a:off x="-1588" y="67452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3384A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405" name="object 80"/>
          <p:cNvSpPr>
            <a:spLocks noChangeArrowheads="1"/>
          </p:cNvSpPr>
          <p:nvPr/>
        </p:nvSpPr>
        <p:spPr bwMode="auto">
          <a:xfrm>
            <a:off x="-1588" y="67532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2F82A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406" name="object 81"/>
          <p:cNvSpPr>
            <a:spLocks noChangeArrowheads="1"/>
          </p:cNvSpPr>
          <p:nvPr/>
        </p:nvSpPr>
        <p:spPr bwMode="auto">
          <a:xfrm>
            <a:off x="-1588" y="67595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2C80A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407" name="object 82"/>
          <p:cNvSpPr>
            <a:spLocks noChangeArrowheads="1"/>
          </p:cNvSpPr>
          <p:nvPr/>
        </p:nvSpPr>
        <p:spPr bwMode="auto">
          <a:xfrm>
            <a:off x="-1588" y="67675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297FA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408" name="object 83"/>
          <p:cNvSpPr>
            <a:spLocks noChangeArrowheads="1"/>
          </p:cNvSpPr>
          <p:nvPr/>
        </p:nvSpPr>
        <p:spPr bwMode="auto">
          <a:xfrm>
            <a:off x="-1588" y="67754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267DA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409" name="object 84"/>
          <p:cNvSpPr>
            <a:spLocks noChangeArrowheads="1"/>
          </p:cNvSpPr>
          <p:nvPr/>
        </p:nvSpPr>
        <p:spPr bwMode="auto">
          <a:xfrm>
            <a:off x="-1588" y="67818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237BA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410" name="object 85"/>
          <p:cNvSpPr>
            <a:spLocks noChangeArrowheads="1"/>
          </p:cNvSpPr>
          <p:nvPr/>
        </p:nvSpPr>
        <p:spPr bwMode="auto">
          <a:xfrm>
            <a:off x="-1588" y="67897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2079A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411" name="object 86"/>
          <p:cNvSpPr>
            <a:spLocks noChangeArrowheads="1"/>
          </p:cNvSpPr>
          <p:nvPr/>
        </p:nvSpPr>
        <p:spPr bwMode="auto">
          <a:xfrm>
            <a:off x="-1588" y="67976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1D77A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412" name="object 87"/>
          <p:cNvSpPr>
            <a:spLocks noChangeArrowheads="1"/>
          </p:cNvSpPr>
          <p:nvPr/>
        </p:nvSpPr>
        <p:spPr bwMode="auto">
          <a:xfrm>
            <a:off x="-1588" y="68040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1A76A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413" name="object 88"/>
          <p:cNvSpPr>
            <a:spLocks noChangeArrowheads="1"/>
          </p:cNvSpPr>
          <p:nvPr/>
        </p:nvSpPr>
        <p:spPr bwMode="auto">
          <a:xfrm>
            <a:off x="-1588" y="68103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1774A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414" name="object 89"/>
          <p:cNvSpPr>
            <a:spLocks noChangeArrowheads="1"/>
          </p:cNvSpPr>
          <p:nvPr/>
        </p:nvSpPr>
        <p:spPr bwMode="auto">
          <a:xfrm>
            <a:off x="-1588" y="68183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1472A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415" name="object 90"/>
          <p:cNvSpPr>
            <a:spLocks noChangeArrowheads="1"/>
          </p:cNvSpPr>
          <p:nvPr/>
        </p:nvSpPr>
        <p:spPr bwMode="auto">
          <a:xfrm>
            <a:off x="-1588" y="68262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1170A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416" name="object 91"/>
          <p:cNvSpPr>
            <a:spLocks noChangeArrowheads="1"/>
          </p:cNvSpPr>
          <p:nvPr/>
        </p:nvSpPr>
        <p:spPr bwMode="auto">
          <a:xfrm>
            <a:off x="-1588" y="68326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0E6E9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417" name="object 92"/>
          <p:cNvSpPr>
            <a:spLocks noChangeArrowheads="1"/>
          </p:cNvSpPr>
          <p:nvPr/>
        </p:nvSpPr>
        <p:spPr bwMode="auto">
          <a:xfrm>
            <a:off x="-1588" y="68405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0B6D9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418" name="object 93"/>
          <p:cNvSpPr>
            <a:spLocks noChangeArrowheads="1"/>
          </p:cNvSpPr>
          <p:nvPr/>
        </p:nvSpPr>
        <p:spPr bwMode="auto">
          <a:xfrm>
            <a:off x="-1588" y="68484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086B9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419" name="object 94"/>
          <p:cNvSpPr>
            <a:spLocks noChangeArrowheads="1"/>
          </p:cNvSpPr>
          <p:nvPr/>
        </p:nvSpPr>
        <p:spPr bwMode="auto">
          <a:xfrm>
            <a:off x="-1588" y="68548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05699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420" name="object 95"/>
          <p:cNvSpPr>
            <a:spLocks noChangeArrowheads="1"/>
          </p:cNvSpPr>
          <p:nvPr/>
        </p:nvSpPr>
        <p:spPr bwMode="auto">
          <a:xfrm>
            <a:off x="304800" y="6323013"/>
            <a:ext cx="723900" cy="4794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421" name="object 96"/>
          <p:cNvSpPr>
            <a:spLocks noChangeArrowheads="1"/>
          </p:cNvSpPr>
          <p:nvPr/>
        </p:nvSpPr>
        <p:spPr bwMode="auto">
          <a:xfrm>
            <a:off x="1020763" y="6454775"/>
            <a:ext cx="1384300" cy="228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422" name="object 97"/>
          <p:cNvSpPr>
            <a:spLocks noChangeArrowheads="1"/>
          </p:cNvSpPr>
          <p:nvPr/>
        </p:nvSpPr>
        <p:spPr bwMode="auto">
          <a:xfrm>
            <a:off x="0" y="6127750"/>
            <a:ext cx="9137650" cy="38100"/>
          </a:xfrm>
          <a:custGeom>
            <a:avLst/>
            <a:gdLst>
              <a:gd name="T0" fmla="*/ 0 w 9137650"/>
              <a:gd name="T1" fmla="*/ 0 h 38097"/>
              <a:gd name="T2" fmla="*/ 9137650 w 9137650"/>
              <a:gd name="T3" fmla="*/ 38097 h 38097"/>
            </a:gdLst>
            <a:ahLst/>
            <a:cxnLst/>
            <a:rect l="T0" t="T1" r="T2" b="T3"/>
            <a:pathLst>
              <a:path w="9137650" h="38097">
                <a:moveTo>
                  <a:pt x="0" y="38097"/>
                </a:moveTo>
                <a:lnTo>
                  <a:pt x="9137650" y="38097"/>
                </a:lnTo>
                <a:lnTo>
                  <a:pt x="913765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423" name="object 98"/>
          <p:cNvSpPr>
            <a:spLocks noChangeArrowheads="1"/>
          </p:cNvSpPr>
          <p:nvPr/>
        </p:nvSpPr>
        <p:spPr bwMode="auto">
          <a:xfrm>
            <a:off x="0" y="6127750"/>
            <a:ext cx="9137650" cy="38100"/>
          </a:xfrm>
          <a:custGeom>
            <a:avLst/>
            <a:gdLst>
              <a:gd name="T0" fmla="*/ 0 w 9137650"/>
              <a:gd name="T1" fmla="*/ 0 h 38097"/>
              <a:gd name="T2" fmla="*/ 9137650 w 9137650"/>
              <a:gd name="T3" fmla="*/ 38097 h 38097"/>
            </a:gdLst>
            <a:ahLst/>
            <a:cxnLst/>
            <a:rect l="T0" t="T1" r="T2" b="T3"/>
            <a:pathLst>
              <a:path w="9137650" h="38097">
                <a:moveTo>
                  <a:pt x="0" y="38097"/>
                </a:moveTo>
                <a:lnTo>
                  <a:pt x="9137650" y="38097"/>
                </a:lnTo>
                <a:lnTo>
                  <a:pt x="913765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424" name="object 99"/>
          <p:cNvSpPr>
            <a:spLocks noChangeArrowheads="1"/>
          </p:cNvSpPr>
          <p:nvPr/>
        </p:nvSpPr>
        <p:spPr bwMode="auto">
          <a:xfrm>
            <a:off x="0" y="6162675"/>
            <a:ext cx="9137650" cy="38100"/>
          </a:xfrm>
          <a:custGeom>
            <a:avLst/>
            <a:gdLst>
              <a:gd name="T0" fmla="*/ 0 w 9137650"/>
              <a:gd name="T1" fmla="*/ 0 h 38097"/>
              <a:gd name="T2" fmla="*/ 9137650 w 9137650"/>
              <a:gd name="T3" fmla="*/ 38097 h 38097"/>
            </a:gdLst>
            <a:ahLst/>
            <a:cxnLst/>
            <a:rect l="T0" t="T1" r="T2" b="T3"/>
            <a:pathLst>
              <a:path w="9137650" h="38097">
                <a:moveTo>
                  <a:pt x="0" y="38097"/>
                </a:moveTo>
                <a:lnTo>
                  <a:pt x="9137650" y="38097"/>
                </a:lnTo>
                <a:lnTo>
                  <a:pt x="913765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425" name="object 100"/>
          <p:cNvSpPr>
            <a:spLocks noChangeArrowheads="1"/>
          </p:cNvSpPr>
          <p:nvPr/>
        </p:nvSpPr>
        <p:spPr bwMode="auto">
          <a:xfrm>
            <a:off x="0" y="6162675"/>
            <a:ext cx="9137650" cy="38100"/>
          </a:xfrm>
          <a:custGeom>
            <a:avLst/>
            <a:gdLst>
              <a:gd name="T0" fmla="*/ 0 w 9137650"/>
              <a:gd name="T1" fmla="*/ 0 h 38097"/>
              <a:gd name="T2" fmla="*/ 9137650 w 9137650"/>
              <a:gd name="T3" fmla="*/ 38097 h 38097"/>
            </a:gdLst>
            <a:ahLst/>
            <a:cxnLst/>
            <a:rect l="T0" t="T1" r="T2" b="T3"/>
            <a:pathLst>
              <a:path w="9137650" h="38097">
                <a:moveTo>
                  <a:pt x="0" y="38097"/>
                </a:moveTo>
                <a:lnTo>
                  <a:pt x="9137650" y="38097"/>
                </a:lnTo>
                <a:lnTo>
                  <a:pt x="913765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426" name="object 101"/>
          <p:cNvSpPr>
            <a:spLocks noChangeArrowheads="1"/>
          </p:cNvSpPr>
          <p:nvPr/>
        </p:nvSpPr>
        <p:spPr bwMode="auto">
          <a:xfrm>
            <a:off x="0" y="6200775"/>
            <a:ext cx="9137650" cy="57150"/>
          </a:xfrm>
          <a:custGeom>
            <a:avLst/>
            <a:gdLst>
              <a:gd name="T0" fmla="*/ 0 w 9137650"/>
              <a:gd name="T1" fmla="*/ 0 h 57146"/>
              <a:gd name="T2" fmla="*/ 9137650 w 9137650"/>
              <a:gd name="T3" fmla="*/ 57146 h 57146"/>
            </a:gdLst>
            <a:ahLst/>
            <a:cxnLst/>
            <a:rect l="T0" t="T1" r="T2" b="T3"/>
            <a:pathLst>
              <a:path w="9137650" h="57146">
                <a:moveTo>
                  <a:pt x="0" y="57146"/>
                </a:moveTo>
                <a:lnTo>
                  <a:pt x="9137650" y="57146"/>
                </a:lnTo>
                <a:lnTo>
                  <a:pt x="9137650" y="0"/>
                </a:lnTo>
                <a:lnTo>
                  <a:pt x="0" y="0"/>
                </a:lnTo>
                <a:lnTo>
                  <a:pt x="0" y="57146"/>
                </a:lnTo>
                <a:close/>
              </a:path>
            </a:pathLst>
          </a:cu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427" name="object 11"/>
          <p:cNvSpPr>
            <a:spLocks noChangeArrowheads="1"/>
          </p:cNvSpPr>
          <p:nvPr/>
        </p:nvSpPr>
        <p:spPr bwMode="auto">
          <a:xfrm>
            <a:off x="2012950" y="1704975"/>
            <a:ext cx="5715000" cy="40227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30475" y="269875"/>
            <a:ext cx="4205288" cy="4064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3155"/>
              </a:lnSpc>
              <a:spcBef>
                <a:spcPts val="157"/>
              </a:spcBef>
              <a:spcAft>
                <a:spcPts val="0"/>
              </a:spcAft>
              <a:defRPr/>
            </a:pPr>
            <a:r>
              <a:rPr sz="4500" b="1" baseline="2730" dirty="0">
                <a:solidFill>
                  <a:srgbClr val="00007F"/>
                </a:solidFill>
                <a:latin typeface="Calibri"/>
                <a:cs typeface="Calibri"/>
              </a:rPr>
              <a:t>C</a:t>
            </a:r>
            <a:r>
              <a:rPr sz="4500" b="1" spc="-9" baseline="2730" dirty="0">
                <a:solidFill>
                  <a:srgbClr val="00007F"/>
                </a:solidFill>
                <a:latin typeface="Calibri"/>
                <a:cs typeface="Calibri"/>
              </a:rPr>
              <a:t>O</a:t>
            </a:r>
            <a:r>
              <a:rPr sz="4500" b="1" spc="9" baseline="2730" dirty="0">
                <a:solidFill>
                  <a:srgbClr val="00007F"/>
                </a:solidFill>
                <a:latin typeface="Calibri"/>
                <a:cs typeface="Calibri"/>
              </a:rPr>
              <a:t>N</a:t>
            </a:r>
            <a:r>
              <a:rPr sz="4500" b="1" spc="-4" baseline="2730" dirty="0">
                <a:solidFill>
                  <a:srgbClr val="00007F"/>
                </a:solidFill>
                <a:latin typeface="Calibri"/>
                <a:cs typeface="Calibri"/>
              </a:rPr>
              <a:t>T</a:t>
            </a:r>
            <a:r>
              <a:rPr sz="4500" b="1" spc="9" baseline="2730" dirty="0">
                <a:solidFill>
                  <a:srgbClr val="00007F"/>
                </a:solidFill>
                <a:latin typeface="Calibri"/>
                <a:cs typeface="Calibri"/>
              </a:rPr>
              <a:t>R</a:t>
            </a:r>
            <a:r>
              <a:rPr sz="4500" b="1" spc="-9" baseline="2730" dirty="0">
                <a:solidFill>
                  <a:srgbClr val="00007F"/>
                </a:solidFill>
                <a:latin typeface="Calibri"/>
                <a:cs typeface="Calibri"/>
              </a:rPr>
              <a:t>O</a:t>
            </a:r>
            <a:r>
              <a:rPr sz="4500" b="1" spc="9" baseline="2730" dirty="0">
                <a:solidFill>
                  <a:srgbClr val="00007F"/>
                </a:solidFill>
                <a:latin typeface="Calibri"/>
                <a:cs typeface="Calibri"/>
              </a:rPr>
              <a:t>L</a:t>
            </a:r>
            <a:r>
              <a:rPr sz="4500" b="1" baseline="2730" dirty="0">
                <a:solidFill>
                  <a:srgbClr val="00007F"/>
                </a:solidFill>
                <a:latin typeface="Calibri"/>
                <a:cs typeface="Calibri"/>
              </a:rPr>
              <a:t>ES </a:t>
            </a:r>
            <a:r>
              <a:rPr sz="4500" b="1" spc="4" baseline="2730" dirty="0">
                <a:solidFill>
                  <a:srgbClr val="00007F"/>
                </a:solidFill>
                <a:latin typeface="Calibri"/>
                <a:cs typeface="Calibri"/>
              </a:rPr>
              <a:t>T</a:t>
            </a:r>
            <a:r>
              <a:rPr sz="4500" b="1" baseline="2730" dirty="0">
                <a:solidFill>
                  <a:srgbClr val="00007F"/>
                </a:solidFill>
                <a:latin typeface="Calibri"/>
                <a:cs typeface="Calibri"/>
              </a:rPr>
              <a:t>RIBU</a:t>
            </a:r>
            <a:r>
              <a:rPr sz="4500" b="1" spc="-4" baseline="2730" dirty="0">
                <a:solidFill>
                  <a:srgbClr val="00007F"/>
                </a:solidFill>
                <a:latin typeface="Calibri"/>
                <a:cs typeface="Calibri"/>
              </a:rPr>
              <a:t>T</a:t>
            </a:r>
            <a:r>
              <a:rPr lang="es-ES_tradnl" sz="4500" b="1" spc="-4" baseline="2730" dirty="0">
                <a:solidFill>
                  <a:srgbClr val="00007F"/>
                </a:solidFill>
                <a:latin typeface="Calibri"/>
                <a:cs typeface="Calibri"/>
              </a:rPr>
              <a:t>A</a:t>
            </a:r>
            <a:r>
              <a:rPr sz="4500" b="1" baseline="2730" dirty="0">
                <a:solidFill>
                  <a:srgbClr val="00007F"/>
                </a:solidFill>
                <a:latin typeface="Calibri"/>
                <a:cs typeface="Calibri"/>
              </a:rPr>
              <a:t>RIOS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14429" name="object 9"/>
          <p:cNvSpPr txBox="1">
            <a:spLocks noChangeArrowheads="1"/>
          </p:cNvSpPr>
          <p:nvPr/>
        </p:nvSpPr>
        <p:spPr bwMode="auto">
          <a:xfrm>
            <a:off x="460375" y="1182688"/>
            <a:ext cx="247650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ct val="92000"/>
              </a:lnSpc>
            </a:pPr>
            <a:r>
              <a:rPr lang="en-US" sz="1400">
                <a:latin typeface="Wingdings" pitchFamily="2" charset="2"/>
              </a:rPr>
              <a:t>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92175" y="1203325"/>
            <a:ext cx="5356225" cy="330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545"/>
              </a:lnSpc>
              <a:spcBef>
                <a:spcPts val="127"/>
              </a:spcBef>
              <a:spcAft>
                <a:spcPts val="0"/>
              </a:spcAft>
              <a:defRPr/>
            </a:pPr>
            <a:r>
              <a:rPr sz="3600" b="1" baseline="3413" dirty="0" err="1">
                <a:solidFill>
                  <a:srgbClr val="00007F"/>
                </a:solidFill>
                <a:latin typeface="Calibri"/>
                <a:cs typeface="Calibri"/>
              </a:rPr>
              <a:t>Movi</a:t>
            </a:r>
            <a:r>
              <a:rPr sz="3600" b="1" spc="4" baseline="3413" dirty="0" err="1">
                <a:solidFill>
                  <a:srgbClr val="00007F"/>
                </a:solidFill>
                <a:latin typeface="Calibri"/>
                <a:cs typeface="Calibri"/>
              </a:rPr>
              <a:t>m</a:t>
            </a:r>
            <a:r>
              <a:rPr lang="es-ES_tradnl" sz="3600" b="1" spc="4" baseline="3413" dirty="0">
                <a:solidFill>
                  <a:srgbClr val="00007F"/>
                </a:solidFill>
                <a:latin typeface="Calibri"/>
                <a:cs typeface="Calibri"/>
              </a:rPr>
              <a:t>i</a:t>
            </a:r>
            <a:r>
              <a:rPr sz="3600" b="1" baseline="3413" dirty="0" err="1">
                <a:solidFill>
                  <a:srgbClr val="00007F"/>
                </a:solidFill>
                <a:latin typeface="Calibri"/>
                <a:cs typeface="Calibri"/>
              </a:rPr>
              <a:t>en</a:t>
            </a:r>
            <a:r>
              <a:rPr sz="3600" b="1" spc="4" baseline="3413" dirty="0" err="1">
                <a:solidFill>
                  <a:srgbClr val="00007F"/>
                </a:solidFill>
                <a:latin typeface="Calibri"/>
                <a:cs typeface="Calibri"/>
              </a:rPr>
              <a:t>t</a:t>
            </a:r>
            <a:r>
              <a:rPr lang="es-ES_tradnl" sz="3600" b="1" spc="4" baseline="3413" dirty="0">
                <a:solidFill>
                  <a:srgbClr val="00007F"/>
                </a:solidFill>
                <a:latin typeface="Calibri"/>
                <a:cs typeface="Calibri"/>
              </a:rPr>
              <a:t>os</a:t>
            </a:r>
            <a:r>
              <a:rPr sz="3600" b="1" baseline="3413" dirty="0">
                <a:solidFill>
                  <a:srgbClr val="00007F"/>
                </a:solidFill>
                <a:latin typeface="Calibri"/>
                <a:cs typeface="Calibri"/>
              </a:rPr>
              <a:t> </a:t>
            </a:r>
            <a:r>
              <a:rPr sz="3600" b="1" baseline="3413" dirty="0" err="1">
                <a:solidFill>
                  <a:srgbClr val="00007F"/>
                </a:solidFill>
                <a:latin typeface="Calibri"/>
                <a:cs typeface="Calibri"/>
              </a:rPr>
              <a:t>Fi</a:t>
            </a:r>
            <a:r>
              <a:rPr sz="3600" b="1" spc="4" baseline="3413" dirty="0" err="1">
                <a:solidFill>
                  <a:srgbClr val="00007F"/>
                </a:solidFill>
                <a:latin typeface="Calibri"/>
                <a:cs typeface="Calibri"/>
              </a:rPr>
              <a:t>na</a:t>
            </a:r>
            <a:r>
              <a:rPr sz="3600" b="1" baseline="3413" dirty="0" err="1">
                <a:solidFill>
                  <a:srgbClr val="00007F"/>
                </a:solidFill>
                <a:latin typeface="Calibri"/>
                <a:cs typeface="Calibri"/>
              </a:rPr>
              <a:t>n</a:t>
            </a:r>
            <a:r>
              <a:rPr sz="3600" b="1" spc="4" baseline="3413" dirty="0" err="1">
                <a:solidFill>
                  <a:srgbClr val="00007F"/>
                </a:solidFill>
                <a:latin typeface="Calibri"/>
                <a:cs typeface="Calibri"/>
              </a:rPr>
              <a:t>c</a:t>
            </a:r>
            <a:r>
              <a:rPr sz="3600" b="1" baseline="3413" dirty="0" err="1">
                <a:solidFill>
                  <a:srgbClr val="00007F"/>
                </a:solidFill>
                <a:latin typeface="Calibri"/>
                <a:cs typeface="Calibri"/>
              </a:rPr>
              <a:t>i</a:t>
            </a:r>
            <a:r>
              <a:rPr lang="es-ES_tradnl" sz="3600" b="1" baseline="3413" dirty="0">
                <a:solidFill>
                  <a:srgbClr val="00007F"/>
                </a:solidFill>
                <a:latin typeface="Calibri"/>
                <a:cs typeface="Calibri"/>
              </a:rPr>
              <a:t>e</a:t>
            </a:r>
            <a:r>
              <a:rPr sz="3600" b="1" spc="-4" baseline="3413" dirty="0">
                <a:solidFill>
                  <a:srgbClr val="00007F"/>
                </a:solidFill>
                <a:latin typeface="Calibri"/>
                <a:cs typeface="Calibri"/>
              </a:rPr>
              <a:t>r</a:t>
            </a:r>
            <a:r>
              <a:rPr lang="es-ES_tradnl" sz="3600" b="1" spc="4" baseline="3413" dirty="0">
                <a:solidFill>
                  <a:srgbClr val="00007F"/>
                </a:solidFill>
                <a:latin typeface="Calibri"/>
                <a:cs typeface="Calibri"/>
              </a:rPr>
              <a:t>o</a:t>
            </a:r>
            <a:r>
              <a:rPr sz="3600" b="1" baseline="3413" dirty="0">
                <a:solidFill>
                  <a:srgbClr val="00007F"/>
                </a:solidFill>
                <a:latin typeface="Calibri"/>
                <a:cs typeface="Calibri"/>
              </a:rPr>
              <a:t>s (</a:t>
            </a:r>
            <a:r>
              <a:rPr sz="3600" b="1" spc="9" baseline="3413" dirty="0">
                <a:solidFill>
                  <a:srgbClr val="00007F"/>
                </a:solidFill>
                <a:latin typeface="Calibri"/>
                <a:cs typeface="Calibri"/>
              </a:rPr>
              <a:t>NI</a:t>
            </a:r>
            <a:r>
              <a:rPr sz="3600" b="1" baseline="3413" dirty="0">
                <a:solidFill>
                  <a:srgbClr val="00007F"/>
                </a:solidFill>
                <a:latin typeface="Calibri"/>
                <a:cs typeface="Calibri"/>
              </a:rPr>
              <a:t>F</a:t>
            </a:r>
            <a:r>
              <a:rPr sz="3600" b="1" spc="9" baseline="3413" dirty="0">
                <a:solidFill>
                  <a:srgbClr val="00007F"/>
                </a:solidFill>
                <a:latin typeface="Calibri"/>
                <a:cs typeface="Calibri"/>
              </a:rPr>
              <a:t>)</a:t>
            </a:r>
            <a:r>
              <a:rPr sz="3600" b="1" baseline="3413" dirty="0">
                <a:solidFill>
                  <a:srgbClr val="00007F"/>
                </a:solidFill>
                <a:latin typeface="Calibri"/>
                <a:cs typeface="Calibri"/>
              </a:rPr>
              <a:t>;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69950" y="1690688"/>
            <a:ext cx="4464050" cy="796925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lnSpc>
                <a:spcPts val="2550"/>
              </a:lnSpc>
              <a:spcBef>
                <a:spcPts val="125"/>
              </a:spcBef>
            </a:pPr>
            <a:r>
              <a:rPr lang="en-US" sz="3600" b="1" baseline="3000">
                <a:solidFill>
                  <a:srgbClr val="00007F"/>
                </a:solidFill>
                <a:latin typeface="Calibri" pitchFamily="34" charset="0"/>
              </a:rPr>
              <a:t>Cruzam</a:t>
            </a:r>
            <a:r>
              <a:rPr lang="es-ES_tradnl" sz="3600" b="1" baseline="3000">
                <a:solidFill>
                  <a:srgbClr val="00007F"/>
                </a:solidFill>
                <a:latin typeface="Calibri" pitchFamily="34" charset="0"/>
              </a:rPr>
              <a:t>i</a:t>
            </a:r>
            <a:r>
              <a:rPr lang="en-US" sz="3600" b="1" baseline="3000">
                <a:solidFill>
                  <a:srgbClr val="00007F"/>
                </a:solidFill>
                <a:latin typeface="Calibri" pitchFamily="34" charset="0"/>
              </a:rPr>
              <a:t>ento</a:t>
            </a:r>
            <a:r>
              <a:rPr lang="es-ES_tradnl" sz="3600" b="1" baseline="3000">
                <a:solidFill>
                  <a:srgbClr val="00007F"/>
                </a:solidFill>
                <a:latin typeface="Calibri" pitchFamily="34" charset="0"/>
              </a:rPr>
              <a:t> de informaciones</a:t>
            </a:r>
            <a:endParaRPr lang="en-US" sz="2400">
              <a:latin typeface="Calibri" pitchFamily="34" charset="0"/>
            </a:endParaRPr>
          </a:p>
          <a:p>
            <a:pPr marL="12700">
              <a:lnSpc>
                <a:spcPct val="102000"/>
              </a:lnSpc>
              <a:spcBef>
                <a:spcPts val="625"/>
              </a:spcBef>
            </a:pPr>
            <a:r>
              <a:rPr lang="en-US" sz="2400" b="1">
                <a:solidFill>
                  <a:srgbClr val="00007F"/>
                </a:solidFill>
                <a:latin typeface="Calibri" pitchFamily="34" charset="0"/>
              </a:rPr>
              <a:t>E-Proceso.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14432" name="object 6"/>
          <p:cNvSpPr txBox="1">
            <a:spLocks noChangeArrowheads="1"/>
          </p:cNvSpPr>
          <p:nvPr/>
        </p:nvSpPr>
        <p:spPr bwMode="auto">
          <a:xfrm flipH="1">
            <a:off x="2870200" y="1690688"/>
            <a:ext cx="46038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550"/>
              </a:lnSpc>
              <a:spcBef>
                <a:spcPts val="125"/>
              </a:spcBef>
            </a:pPr>
            <a:endParaRPr lang="en-US" sz="2400">
              <a:latin typeface="Calibri" pitchFamily="34" charset="0"/>
            </a:endParaRPr>
          </a:p>
        </p:txBody>
      </p:sp>
      <p:sp>
        <p:nvSpPr>
          <p:cNvPr id="14433" name="object 5"/>
          <p:cNvSpPr txBox="1">
            <a:spLocks noChangeArrowheads="1"/>
          </p:cNvSpPr>
          <p:nvPr/>
        </p:nvSpPr>
        <p:spPr bwMode="auto">
          <a:xfrm>
            <a:off x="2868613" y="1690688"/>
            <a:ext cx="173672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550"/>
              </a:lnSpc>
              <a:spcBef>
                <a:spcPts val="125"/>
              </a:spcBef>
            </a:pPr>
            <a:endParaRPr lang="en-US" sz="2400">
              <a:latin typeface="Calibri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0375" y="1731963"/>
            <a:ext cx="192088" cy="16192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ct val="92488"/>
              </a:lnSpc>
              <a:spcBef>
                <a:spcPts val="30"/>
              </a:spcBef>
              <a:spcAft>
                <a:spcPts val="0"/>
              </a:spcAft>
              <a:defRPr/>
            </a:pPr>
            <a:r>
              <a:rPr sz="1050" dirty="0">
                <a:latin typeface="Wingdings"/>
                <a:cs typeface="Wingdings"/>
              </a:rPr>
              <a:t></a:t>
            </a:r>
            <a:endParaRPr sz="105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0375" y="2198688"/>
            <a:ext cx="192088" cy="163512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ct val="92488"/>
              </a:lnSpc>
              <a:spcBef>
                <a:spcPts val="30"/>
              </a:spcBef>
              <a:spcAft>
                <a:spcPts val="0"/>
              </a:spcAft>
              <a:defRPr/>
            </a:pPr>
            <a:r>
              <a:rPr sz="1050" dirty="0">
                <a:latin typeface="Wingdings"/>
                <a:cs typeface="Wingdings"/>
              </a:rPr>
              <a:t></a:t>
            </a:r>
            <a:endParaRPr sz="1050">
              <a:latin typeface="Wingdings"/>
              <a:cs typeface="Wingdings"/>
            </a:endParaRPr>
          </a:p>
        </p:txBody>
      </p:sp>
      <p:sp>
        <p:nvSpPr>
          <p:cNvPr id="14436" name="object 2"/>
          <p:cNvSpPr txBox="1">
            <a:spLocks noChangeArrowheads="1"/>
          </p:cNvSpPr>
          <p:nvPr/>
        </p:nvSpPr>
        <p:spPr bwMode="auto">
          <a:xfrm>
            <a:off x="6630988" y="6494463"/>
            <a:ext cx="376237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550"/>
              </a:lnSpc>
              <a:spcBef>
                <a:spcPts val="125"/>
              </a:spcBef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object 177"/>
          <p:cNvSpPr>
            <a:spLocks noChangeArrowheads="1"/>
          </p:cNvSpPr>
          <p:nvPr/>
        </p:nvSpPr>
        <p:spPr bwMode="auto">
          <a:xfrm>
            <a:off x="-20638" y="0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4034790" y="0"/>
                </a:moveTo>
                <a:lnTo>
                  <a:pt x="1582420" y="0"/>
                </a:lnTo>
              </a:path>
              <a:path w="9154160">
                <a:moveTo>
                  <a:pt x="1581989" y="1"/>
                </a:moveTo>
                <a:lnTo>
                  <a:pt x="4034790" y="0"/>
                </a:lnTo>
              </a:path>
            </a:pathLst>
          </a:custGeom>
          <a:noFill/>
          <a:ln w="13970">
            <a:solidFill>
              <a:srgbClr val="ECECE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62" name="object 178"/>
          <p:cNvSpPr>
            <a:spLocks noChangeArrowheads="1"/>
          </p:cNvSpPr>
          <p:nvPr/>
        </p:nvSpPr>
        <p:spPr bwMode="auto">
          <a:xfrm>
            <a:off x="-20638" y="12700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4045054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4045054" y="0"/>
                </a:lnTo>
              </a:path>
            </a:pathLst>
          </a:custGeom>
          <a:noFill/>
          <a:ln w="12699">
            <a:solidFill>
              <a:srgbClr val="ECECE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63" name="object 179"/>
          <p:cNvSpPr>
            <a:spLocks noChangeArrowheads="1"/>
          </p:cNvSpPr>
          <p:nvPr/>
        </p:nvSpPr>
        <p:spPr bwMode="auto">
          <a:xfrm>
            <a:off x="-20638" y="23813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4054778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4054778" y="0"/>
                </a:lnTo>
              </a:path>
            </a:pathLst>
          </a:custGeom>
          <a:noFill/>
          <a:ln w="12699">
            <a:solidFill>
              <a:srgbClr val="EBEBE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64" name="object 180"/>
          <p:cNvSpPr>
            <a:spLocks noChangeArrowheads="1"/>
          </p:cNvSpPr>
          <p:nvPr/>
        </p:nvSpPr>
        <p:spPr bwMode="auto">
          <a:xfrm>
            <a:off x="-20638" y="34925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4064502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4064502" y="0"/>
                </a:lnTo>
              </a:path>
            </a:pathLst>
          </a:custGeom>
          <a:noFill/>
          <a:ln w="12700">
            <a:solidFill>
              <a:srgbClr val="EAEAE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65" name="object 181"/>
          <p:cNvSpPr>
            <a:spLocks noChangeArrowheads="1"/>
          </p:cNvSpPr>
          <p:nvPr/>
        </p:nvSpPr>
        <p:spPr bwMode="auto">
          <a:xfrm>
            <a:off x="-20638" y="46038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4074226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4074226" y="0"/>
                </a:lnTo>
              </a:path>
            </a:pathLst>
          </a:custGeom>
          <a:noFill/>
          <a:ln w="12699">
            <a:solidFill>
              <a:srgbClr val="E9EAE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66" name="object 182"/>
          <p:cNvSpPr>
            <a:spLocks noChangeArrowheads="1"/>
          </p:cNvSpPr>
          <p:nvPr/>
        </p:nvSpPr>
        <p:spPr bwMode="auto">
          <a:xfrm>
            <a:off x="-20638" y="58738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4084490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4084491" y="0"/>
                </a:lnTo>
              </a:path>
            </a:pathLst>
          </a:custGeom>
          <a:noFill/>
          <a:ln w="13970">
            <a:solidFill>
              <a:srgbClr val="E8E9E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67" name="object 183"/>
          <p:cNvSpPr>
            <a:spLocks noChangeArrowheads="1"/>
          </p:cNvSpPr>
          <p:nvPr/>
        </p:nvSpPr>
        <p:spPr bwMode="auto">
          <a:xfrm>
            <a:off x="-20638" y="69850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4094754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4094755" y="0"/>
                </a:lnTo>
              </a:path>
            </a:pathLst>
          </a:custGeom>
          <a:noFill/>
          <a:ln w="12699">
            <a:solidFill>
              <a:srgbClr val="E7E8E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68" name="object 184"/>
          <p:cNvSpPr>
            <a:spLocks noChangeArrowheads="1"/>
          </p:cNvSpPr>
          <p:nvPr/>
        </p:nvSpPr>
        <p:spPr bwMode="auto">
          <a:xfrm>
            <a:off x="-20638" y="82550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4104478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4104479" y="0"/>
                </a:lnTo>
              </a:path>
            </a:pathLst>
          </a:custGeom>
          <a:noFill/>
          <a:ln w="12699">
            <a:solidFill>
              <a:srgbClr val="E6E7E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69" name="object 185"/>
          <p:cNvSpPr>
            <a:spLocks noChangeArrowheads="1"/>
          </p:cNvSpPr>
          <p:nvPr/>
        </p:nvSpPr>
        <p:spPr bwMode="auto">
          <a:xfrm>
            <a:off x="-20638" y="93663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4116289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4116290" y="0"/>
                </a:lnTo>
              </a:path>
            </a:pathLst>
          </a:custGeom>
          <a:noFill/>
          <a:ln w="13970">
            <a:solidFill>
              <a:srgbClr val="E5E7E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70" name="object 186"/>
          <p:cNvSpPr>
            <a:spLocks noChangeArrowheads="1"/>
          </p:cNvSpPr>
          <p:nvPr/>
        </p:nvSpPr>
        <p:spPr bwMode="auto">
          <a:xfrm>
            <a:off x="-20638" y="106363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4128652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4128653" y="0"/>
                </a:lnTo>
              </a:path>
            </a:pathLst>
          </a:custGeom>
          <a:noFill/>
          <a:ln w="12699">
            <a:solidFill>
              <a:srgbClr val="E4E6E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71" name="object 187"/>
          <p:cNvSpPr>
            <a:spLocks noChangeArrowheads="1"/>
          </p:cNvSpPr>
          <p:nvPr/>
        </p:nvSpPr>
        <p:spPr bwMode="auto">
          <a:xfrm>
            <a:off x="-20638" y="117475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4140364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4140365" y="0"/>
                </a:lnTo>
              </a:path>
            </a:pathLst>
          </a:custGeom>
          <a:noFill/>
          <a:ln w="12700">
            <a:solidFill>
              <a:srgbClr val="E3E5E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72" name="object 188"/>
          <p:cNvSpPr>
            <a:spLocks noChangeArrowheads="1"/>
          </p:cNvSpPr>
          <p:nvPr/>
        </p:nvSpPr>
        <p:spPr bwMode="auto">
          <a:xfrm>
            <a:off x="-20638" y="128588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4152076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4152077" y="0"/>
                </a:lnTo>
              </a:path>
            </a:pathLst>
          </a:custGeom>
          <a:noFill/>
          <a:ln w="12699">
            <a:solidFill>
              <a:srgbClr val="E2E4E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73" name="object 189"/>
          <p:cNvSpPr>
            <a:spLocks noChangeArrowheads="1"/>
          </p:cNvSpPr>
          <p:nvPr/>
        </p:nvSpPr>
        <p:spPr bwMode="auto">
          <a:xfrm>
            <a:off x="-20638" y="139700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4163789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4163789" y="0"/>
                </a:lnTo>
              </a:path>
            </a:pathLst>
          </a:custGeom>
          <a:noFill/>
          <a:ln w="12699">
            <a:solidFill>
              <a:srgbClr val="E1E4E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74" name="object 190"/>
          <p:cNvSpPr>
            <a:spLocks noChangeArrowheads="1"/>
          </p:cNvSpPr>
          <p:nvPr/>
        </p:nvSpPr>
        <p:spPr bwMode="auto">
          <a:xfrm>
            <a:off x="-20638" y="152400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4176151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4176152" y="0"/>
                </a:lnTo>
              </a:path>
            </a:pathLst>
          </a:custGeom>
          <a:noFill/>
          <a:ln w="13970">
            <a:solidFill>
              <a:srgbClr val="E0E3E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75" name="object 191"/>
          <p:cNvSpPr>
            <a:spLocks noChangeArrowheads="1"/>
          </p:cNvSpPr>
          <p:nvPr/>
        </p:nvSpPr>
        <p:spPr bwMode="auto">
          <a:xfrm>
            <a:off x="-20638" y="165100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4188514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4188515" y="0"/>
                </a:lnTo>
              </a:path>
            </a:pathLst>
          </a:custGeom>
          <a:noFill/>
          <a:ln w="12699">
            <a:solidFill>
              <a:srgbClr val="DFE2E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76" name="object 192"/>
          <p:cNvSpPr>
            <a:spLocks noChangeArrowheads="1"/>
          </p:cNvSpPr>
          <p:nvPr/>
        </p:nvSpPr>
        <p:spPr bwMode="auto">
          <a:xfrm>
            <a:off x="-20638" y="176213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4200227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4200227" y="0"/>
                </a:lnTo>
              </a:path>
            </a:pathLst>
          </a:custGeom>
          <a:noFill/>
          <a:ln w="12699">
            <a:solidFill>
              <a:srgbClr val="DEE2E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77" name="object 193"/>
          <p:cNvSpPr>
            <a:spLocks noChangeArrowheads="1"/>
          </p:cNvSpPr>
          <p:nvPr/>
        </p:nvSpPr>
        <p:spPr bwMode="auto">
          <a:xfrm>
            <a:off x="-20638" y="187325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4212590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4212590" y="0"/>
                </a:lnTo>
              </a:path>
            </a:pathLst>
          </a:custGeom>
          <a:noFill/>
          <a:ln w="13970">
            <a:solidFill>
              <a:srgbClr val="DDE1E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78" name="object 194"/>
          <p:cNvSpPr>
            <a:spLocks noChangeArrowheads="1"/>
          </p:cNvSpPr>
          <p:nvPr/>
        </p:nvSpPr>
        <p:spPr bwMode="auto">
          <a:xfrm>
            <a:off x="-20638" y="200025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4227093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4227094" y="0"/>
                </a:lnTo>
              </a:path>
            </a:pathLst>
          </a:custGeom>
          <a:noFill/>
          <a:ln w="12700">
            <a:solidFill>
              <a:srgbClr val="DCE0E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79" name="object 195"/>
          <p:cNvSpPr>
            <a:spLocks noChangeArrowheads="1"/>
          </p:cNvSpPr>
          <p:nvPr/>
        </p:nvSpPr>
        <p:spPr bwMode="auto">
          <a:xfrm>
            <a:off x="-20638" y="211138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4240833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4240834" y="0"/>
                </a:lnTo>
              </a:path>
            </a:pathLst>
          </a:custGeom>
          <a:noFill/>
          <a:ln w="12699">
            <a:solidFill>
              <a:srgbClr val="DBDFE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80" name="object 196"/>
          <p:cNvSpPr>
            <a:spLocks noChangeArrowheads="1"/>
          </p:cNvSpPr>
          <p:nvPr/>
        </p:nvSpPr>
        <p:spPr bwMode="auto">
          <a:xfrm>
            <a:off x="-20638" y="222250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4254574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4254575" y="0"/>
                </a:lnTo>
              </a:path>
            </a:pathLst>
          </a:custGeom>
          <a:noFill/>
          <a:ln w="12699">
            <a:solidFill>
              <a:srgbClr val="DADFE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81" name="object 197"/>
          <p:cNvSpPr>
            <a:spLocks noChangeArrowheads="1"/>
          </p:cNvSpPr>
          <p:nvPr/>
        </p:nvSpPr>
        <p:spPr bwMode="auto">
          <a:xfrm>
            <a:off x="-20638" y="234950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9144024" y="0"/>
                </a:moveTo>
                <a:lnTo>
                  <a:pt x="9142190" y="0"/>
                </a:lnTo>
              </a:path>
              <a:path w="9154160">
                <a:moveTo>
                  <a:pt x="9142190" y="0"/>
                </a:moveTo>
                <a:lnTo>
                  <a:pt x="9144024" y="0"/>
                </a:lnTo>
              </a:path>
              <a:path w="9154160">
                <a:moveTo>
                  <a:pt x="4268314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4268315" y="0"/>
                </a:lnTo>
              </a:path>
            </a:pathLst>
          </a:custGeom>
          <a:noFill/>
          <a:ln w="12699">
            <a:solidFill>
              <a:srgbClr val="D9DEE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82" name="object 198"/>
          <p:cNvSpPr>
            <a:spLocks noChangeArrowheads="1"/>
          </p:cNvSpPr>
          <p:nvPr/>
        </p:nvSpPr>
        <p:spPr bwMode="auto">
          <a:xfrm>
            <a:off x="-20638" y="246063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9144182" y="0"/>
                </a:moveTo>
                <a:lnTo>
                  <a:pt x="9130728" y="0"/>
                </a:lnTo>
              </a:path>
              <a:path w="9154160">
                <a:moveTo>
                  <a:pt x="9130728" y="0"/>
                </a:moveTo>
                <a:lnTo>
                  <a:pt x="9144182" y="0"/>
                </a:lnTo>
              </a:path>
              <a:path w="9154160">
                <a:moveTo>
                  <a:pt x="4282818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4282819" y="0"/>
                </a:lnTo>
              </a:path>
            </a:pathLst>
          </a:custGeom>
          <a:noFill/>
          <a:ln w="13970">
            <a:solidFill>
              <a:srgbClr val="D8DDE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83" name="object 199"/>
          <p:cNvSpPr>
            <a:spLocks noChangeArrowheads="1"/>
          </p:cNvSpPr>
          <p:nvPr/>
        </p:nvSpPr>
        <p:spPr bwMode="auto">
          <a:xfrm>
            <a:off x="-20638" y="258763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9144340" y="0"/>
                </a:moveTo>
                <a:lnTo>
                  <a:pt x="9119266" y="0"/>
                </a:lnTo>
              </a:path>
              <a:path w="9154160">
                <a:moveTo>
                  <a:pt x="9119266" y="0"/>
                </a:moveTo>
                <a:lnTo>
                  <a:pt x="9144340" y="0"/>
                </a:lnTo>
              </a:path>
              <a:path w="9154160">
                <a:moveTo>
                  <a:pt x="4297321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4297322" y="0"/>
                </a:lnTo>
              </a:path>
            </a:pathLst>
          </a:custGeom>
          <a:noFill/>
          <a:ln w="12699">
            <a:solidFill>
              <a:srgbClr val="D7DCE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84" name="object 200"/>
          <p:cNvSpPr>
            <a:spLocks noChangeArrowheads="1"/>
          </p:cNvSpPr>
          <p:nvPr/>
        </p:nvSpPr>
        <p:spPr bwMode="auto">
          <a:xfrm>
            <a:off x="-20638" y="269875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9144489" y="0"/>
                </a:moveTo>
                <a:lnTo>
                  <a:pt x="9108408" y="0"/>
                </a:lnTo>
              </a:path>
              <a:path w="9154160">
                <a:moveTo>
                  <a:pt x="9108408" y="0"/>
                </a:moveTo>
                <a:lnTo>
                  <a:pt x="9144489" y="0"/>
                </a:lnTo>
              </a:path>
              <a:path w="9154160">
                <a:moveTo>
                  <a:pt x="4311062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4311063" y="0"/>
                </a:lnTo>
              </a:path>
            </a:pathLst>
          </a:custGeom>
          <a:noFill/>
          <a:ln w="12700">
            <a:solidFill>
              <a:srgbClr val="D6DCE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85" name="object 201"/>
          <p:cNvSpPr>
            <a:spLocks noChangeArrowheads="1"/>
          </p:cNvSpPr>
          <p:nvPr/>
        </p:nvSpPr>
        <p:spPr bwMode="auto">
          <a:xfrm>
            <a:off x="-20638" y="280988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9144638" y="0"/>
                </a:moveTo>
                <a:lnTo>
                  <a:pt x="9097549" y="0"/>
                </a:lnTo>
              </a:path>
              <a:path w="9154160">
                <a:moveTo>
                  <a:pt x="9097549" y="0"/>
                </a:moveTo>
                <a:lnTo>
                  <a:pt x="9144638" y="0"/>
                </a:lnTo>
              </a:path>
              <a:path w="9154160">
                <a:moveTo>
                  <a:pt x="4324802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4324803" y="0"/>
                </a:lnTo>
              </a:path>
            </a:pathLst>
          </a:custGeom>
          <a:noFill/>
          <a:ln w="12699">
            <a:solidFill>
              <a:srgbClr val="D5DBE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86" name="object 202"/>
          <p:cNvSpPr>
            <a:spLocks noChangeArrowheads="1"/>
          </p:cNvSpPr>
          <p:nvPr/>
        </p:nvSpPr>
        <p:spPr bwMode="auto">
          <a:xfrm>
            <a:off x="-20638" y="293688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9144796" y="0"/>
                </a:moveTo>
                <a:lnTo>
                  <a:pt x="9086088" y="0"/>
                </a:lnTo>
              </a:path>
              <a:path w="9154160">
                <a:moveTo>
                  <a:pt x="9086087" y="0"/>
                </a:moveTo>
                <a:lnTo>
                  <a:pt x="9144796" y="0"/>
                </a:lnTo>
              </a:path>
              <a:path w="9154160">
                <a:moveTo>
                  <a:pt x="4339306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4339307" y="0"/>
                </a:lnTo>
              </a:path>
            </a:pathLst>
          </a:custGeom>
          <a:noFill/>
          <a:ln w="13970">
            <a:solidFill>
              <a:srgbClr val="D4DAE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87" name="object 203"/>
          <p:cNvSpPr>
            <a:spLocks noChangeArrowheads="1"/>
          </p:cNvSpPr>
          <p:nvPr/>
        </p:nvSpPr>
        <p:spPr bwMode="auto">
          <a:xfrm>
            <a:off x="-20638" y="304800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9144953" y="0"/>
                </a:moveTo>
                <a:lnTo>
                  <a:pt x="9074626" y="0"/>
                </a:lnTo>
              </a:path>
              <a:path w="9154160">
                <a:moveTo>
                  <a:pt x="9074626" y="0"/>
                </a:moveTo>
                <a:lnTo>
                  <a:pt x="9144953" y="0"/>
                </a:lnTo>
              </a:path>
              <a:path w="9154160">
                <a:moveTo>
                  <a:pt x="4353809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4353810" y="0"/>
                </a:lnTo>
              </a:path>
            </a:pathLst>
          </a:custGeom>
          <a:noFill/>
          <a:ln w="12699">
            <a:solidFill>
              <a:srgbClr val="D3DAE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88" name="object 204"/>
          <p:cNvSpPr>
            <a:spLocks noChangeArrowheads="1"/>
          </p:cNvSpPr>
          <p:nvPr/>
        </p:nvSpPr>
        <p:spPr bwMode="auto">
          <a:xfrm>
            <a:off x="-20638" y="317500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9145102" y="0"/>
                </a:moveTo>
                <a:lnTo>
                  <a:pt x="9063767" y="0"/>
                </a:lnTo>
              </a:path>
              <a:path w="9154160">
                <a:moveTo>
                  <a:pt x="9063767" y="0"/>
                </a:moveTo>
                <a:lnTo>
                  <a:pt x="9145102" y="0"/>
                </a:lnTo>
              </a:path>
              <a:path w="9154160">
                <a:moveTo>
                  <a:pt x="4367550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4367551" y="0"/>
                </a:lnTo>
              </a:path>
            </a:pathLst>
          </a:custGeom>
          <a:noFill/>
          <a:ln w="12699">
            <a:solidFill>
              <a:srgbClr val="D2D9E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89" name="object 205"/>
          <p:cNvSpPr>
            <a:spLocks noChangeArrowheads="1"/>
          </p:cNvSpPr>
          <p:nvPr/>
        </p:nvSpPr>
        <p:spPr bwMode="auto">
          <a:xfrm>
            <a:off x="-20638" y="328613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9145252" y="0"/>
                </a:moveTo>
                <a:lnTo>
                  <a:pt x="9052909" y="0"/>
                </a:lnTo>
              </a:path>
              <a:path w="9154160">
                <a:moveTo>
                  <a:pt x="9052909" y="0"/>
                </a:moveTo>
                <a:lnTo>
                  <a:pt x="9145252" y="0"/>
                </a:lnTo>
              </a:path>
              <a:path w="9154160">
                <a:moveTo>
                  <a:pt x="4381290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4381291" y="0"/>
                </a:lnTo>
              </a:path>
            </a:pathLst>
          </a:custGeom>
          <a:noFill/>
          <a:ln w="12699">
            <a:solidFill>
              <a:srgbClr val="D1D8E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90" name="object 206"/>
          <p:cNvSpPr>
            <a:spLocks noChangeArrowheads="1"/>
          </p:cNvSpPr>
          <p:nvPr/>
        </p:nvSpPr>
        <p:spPr bwMode="auto">
          <a:xfrm>
            <a:off x="-20638" y="339725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9145401" y="0"/>
                </a:moveTo>
                <a:lnTo>
                  <a:pt x="9042050" y="0"/>
                </a:lnTo>
              </a:path>
              <a:path w="9154160">
                <a:moveTo>
                  <a:pt x="9042050" y="0"/>
                </a:moveTo>
                <a:lnTo>
                  <a:pt x="9145401" y="0"/>
                </a:lnTo>
              </a:path>
              <a:path w="9154160">
                <a:moveTo>
                  <a:pt x="4395030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4395031" y="0"/>
                </a:lnTo>
              </a:path>
            </a:pathLst>
          </a:custGeom>
          <a:noFill/>
          <a:ln w="12700">
            <a:solidFill>
              <a:srgbClr val="D0D7E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91" name="object 207"/>
          <p:cNvSpPr>
            <a:spLocks noChangeArrowheads="1"/>
          </p:cNvSpPr>
          <p:nvPr/>
        </p:nvSpPr>
        <p:spPr bwMode="auto">
          <a:xfrm>
            <a:off x="-20638" y="352425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9145559" y="0"/>
                </a:moveTo>
                <a:lnTo>
                  <a:pt x="9030589" y="0"/>
                </a:lnTo>
              </a:path>
              <a:path w="9154160">
                <a:moveTo>
                  <a:pt x="9030588" y="0"/>
                </a:moveTo>
                <a:lnTo>
                  <a:pt x="9145559" y="0"/>
                </a:lnTo>
              </a:path>
              <a:path w="9154160">
                <a:moveTo>
                  <a:pt x="4409534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4409535" y="0"/>
                </a:lnTo>
              </a:path>
            </a:pathLst>
          </a:custGeom>
          <a:noFill/>
          <a:ln w="13969">
            <a:solidFill>
              <a:srgbClr val="CFD7E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92" name="object 208"/>
          <p:cNvSpPr>
            <a:spLocks noChangeArrowheads="1"/>
          </p:cNvSpPr>
          <p:nvPr/>
        </p:nvSpPr>
        <p:spPr bwMode="auto">
          <a:xfrm>
            <a:off x="-20638" y="363538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9145716" y="0"/>
                </a:moveTo>
                <a:lnTo>
                  <a:pt x="9019127" y="0"/>
                </a:lnTo>
              </a:path>
              <a:path w="9154160">
                <a:moveTo>
                  <a:pt x="9019127" y="0"/>
                </a:moveTo>
                <a:lnTo>
                  <a:pt x="9145716" y="0"/>
                </a:lnTo>
              </a:path>
              <a:path w="9154160">
                <a:moveTo>
                  <a:pt x="4424038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4424039" y="0"/>
                </a:lnTo>
              </a:path>
            </a:pathLst>
          </a:custGeom>
          <a:noFill/>
          <a:ln w="12700">
            <a:solidFill>
              <a:srgbClr val="CED6E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93" name="object 209"/>
          <p:cNvSpPr>
            <a:spLocks noChangeArrowheads="1"/>
          </p:cNvSpPr>
          <p:nvPr/>
        </p:nvSpPr>
        <p:spPr bwMode="auto">
          <a:xfrm>
            <a:off x="-20638" y="374650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9145865" y="0"/>
                </a:moveTo>
                <a:lnTo>
                  <a:pt x="9008268" y="0"/>
                </a:lnTo>
              </a:path>
              <a:path w="9154160">
                <a:moveTo>
                  <a:pt x="9008268" y="0"/>
                </a:moveTo>
                <a:lnTo>
                  <a:pt x="9145865" y="0"/>
                </a:lnTo>
              </a:path>
              <a:path w="9154160">
                <a:moveTo>
                  <a:pt x="4437778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4437779" y="0"/>
                </a:lnTo>
              </a:path>
            </a:pathLst>
          </a:custGeom>
          <a:noFill/>
          <a:ln w="12699">
            <a:solidFill>
              <a:srgbClr val="CDD5D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94" name="object 210"/>
          <p:cNvSpPr>
            <a:spLocks noChangeArrowheads="1"/>
          </p:cNvSpPr>
          <p:nvPr/>
        </p:nvSpPr>
        <p:spPr bwMode="auto">
          <a:xfrm>
            <a:off x="-20638" y="387350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9146023" y="0"/>
                </a:moveTo>
                <a:lnTo>
                  <a:pt x="8996807" y="0"/>
                </a:lnTo>
              </a:path>
              <a:path w="9154160">
                <a:moveTo>
                  <a:pt x="8996806" y="0"/>
                </a:moveTo>
                <a:lnTo>
                  <a:pt x="9146023" y="0"/>
                </a:lnTo>
              </a:path>
              <a:path w="9154160">
                <a:moveTo>
                  <a:pt x="4452282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4452283" y="0"/>
                </a:lnTo>
              </a:path>
            </a:pathLst>
          </a:custGeom>
          <a:noFill/>
          <a:ln w="13970">
            <a:solidFill>
              <a:srgbClr val="CCD4D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95" name="object 211"/>
          <p:cNvSpPr>
            <a:spLocks noChangeArrowheads="1"/>
          </p:cNvSpPr>
          <p:nvPr/>
        </p:nvSpPr>
        <p:spPr bwMode="auto">
          <a:xfrm>
            <a:off x="-20638" y="400050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9146181" y="0"/>
                </a:moveTo>
                <a:lnTo>
                  <a:pt x="8985345" y="0"/>
                </a:lnTo>
              </a:path>
              <a:path w="9154160">
                <a:moveTo>
                  <a:pt x="8985345" y="0"/>
                </a:moveTo>
                <a:lnTo>
                  <a:pt x="9146181" y="0"/>
                </a:lnTo>
              </a:path>
              <a:path w="9154160">
                <a:moveTo>
                  <a:pt x="4466785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4466786" y="0"/>
                </a:lnTo>
              </a:path>
            </a:pathLst>
          </a:custGeom>
          <a:noFill/>
          <a:ln w="12699">
            <a:solidFill>
              <a:srgbClr val="CCD4D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96" name="object 212"/>
          <p:cNvSpPr>
            <a:spLocks noChangeArrowheads="1"/>
          </p:cNvSpPr>
          <p:nvPr/>
        </p:nvSpPr>
        <p:spPr bwMode="auto">
          <a:xfrm>
            <a:off x="-20638" y="411163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9146330" y="0"/>
                </a:moveTo>
                <a:lnTo>
                  <a:pt x="8974431" y="0"/>
                </a:lnTo>
              </a:path>
              <a:path w="9154160">
                <a:moveTo>
                  <a:pt x="8974431" y="0"/>
                </a:moveTo>
                <a:lnTo>
                  <a:pt x="9146330" y="0"/>
                </a:lnTo>
              </a:path>
              <a:path w="9154160">
                <a:moveTo>
                  <a:pt x="4480526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4480527" y="0"/>
                </a:lnTo>
              </a:path>
            </a:pathLst>
          </a:custGeom>
          <a:noFill/>
          <a:ln w="12700">
            <a:solidFill>
              <a:srgbClr val="CAD3D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97" name="object 213"/>
          <p:cNvSpPr>
            <a:spLocks noChangeArrowheads="1"/>
          </p:cNvSpPr>
          <p:nvPr/>
        </p:nvSpPr>
        <p:spPr bwMode="auto">
          <a:xfrm>
            <a:off x="-20638" y="422275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9146479" y="0"/>
                </a:moveTo>
                <a:lnTo>
                  <a:pt x="8962583" y="0"/>
                </a:lnTo>
              </a:path>
              <a:path w="9154160">
                <a:moveTo>
                  <a:pt x="8962583" y="0"/>
                </a:moveTo>
                <a:lnTo>
                  <a:pt x="9146479" y="0"/>
                </a:lnTo>
              </a:path>
              <a:path w="9154160">
                <a:moveTo>
                  <a:pt x="4494266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4494267" y="0"/>
                </a:lnTo>
              </a:path>
            </a:pathLst>
          </a:custGeom>
          <a:noFill/>
          <a:ln w="12699">
            <a:solidFill>
              <a:srgbClr val="C9D2D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98" name="object 214"/>
          <p:cNvSpPr>
            <a:spLocks noChangeArrowheads="1"/>
          </p:cNvSpPr>
          <p:nvPr/>
        </p:nvSpPr>
        <p:spPr bwMode="auto">
          <a:xfrm>
            <a:off x="-20638" y="433388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9146628" y="0"/>
                </a:moveTo>
                <a:lnTo>
                  <a:pt x="8950735" y="0"/>
                </a:lnTo>
              </a:path>
              <a:path w="9154160">
                <a:moveTo>
                  <a:pt x="8950735" y="0"/>
                </a:moveTo>
                <a:lnTo>
                  <a:pt x="9146628" y="0"/>
                </a:lnTo>
              </a:path>
              <a:path w="9154160">
                <a:moveTo>
                  <a:pt x="4509436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4509437" y="0"/>
                </a:lnTo>
              </a:path>
            </a:pathLst>
          </a:custGeom>
          <a:noFill/>
          <a:ln w="12700">
            <a:solidFill>
              <a:srgbClr val="C8D1D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99" name="object 215"/>
          <p:cNvSpPr>
            <a:spLocks noChangeArrowheads="1"/>
          </p:cNvSpPr>
          <p:nvPr/>
        </p:nvSpPr>
        <p:spPr bwMode="auto">
          <a:xfrm>
            <a:off x="-20638" y="446088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9146786" y="0"/>
                </a:moveTo>
                <a:lnTo>
                  <a:pt x="8938229" y="0"/>
                </a:lnTo>
              </a:path>
              <a:path w="9154160">
                <a:moveTo>
                  <a:pt x="8938228" y="0"/>
                </a:moveTo>
                <a:lnTo>
                  <a:pt x="9146786" y="0"/>
                </a:lnTo>
              </a:path>
              <a:path w="9154160">
                <a:moveTo>
                  <a:pt x="4526410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4526411" y="0"/>
                </a:lnTo>
              </a:path>
            </a:pathLst>
          </a:custGeom>
          <a:noFill/>
          <a:ln w="13970">
            <a:solidFill>
              <a:srgbClr val="C7D1D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00" name="object 216"/>
          <p:cNvSpPr>
            <a:spLocks noChangeArrowheads="1"/>
          </p:cNvSpPr>
          <p:nvPr/>
        </p:nvSpPr>
        <p:spPr bwMode="auto">
          <a:xfrm>
            <a:off x="-20638" y="457200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9146943" y="0"/>
                </a:moveTo>
                <a:lnTo>
                  <a:pt x="8925722" y="0"/>
                </a:lnTo>
              </a:path>
              <a:path w="9154160">
                <a:moveTo>
                  <a:pt x="8925722" y="0"/>
                </a:moveTo>
                <a:lnTo>
                  <a:pt x="9146943" y="0"/>
                </a:lnTo>
              </a:path>
              <a:path w="9154160">
                <a:moveTo>
                  <a:pt x="4543384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4543385" y="0"/>
                </a:lnTo>
              </a:path>
            </a:pathLst>
          </a:custGeom>
          <a:noFill/>
          <a:ln w="12699">
            <a:solidFill>
              <a:srgbClr val="C6D0D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01" name="object 217"/>
          <p:cNvSpPr>
            <a:spLocks noChangeArrowheads="1"/>
          </p:cNvSpPr>
          <p:nvPr/>
        </p:nvSpPr>
        <p:spPr bwMode="auto">
          <a:xfrm>
            <a:off x="-20638" y="469900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9147093" y="0"/>
                </a:moveTo>
                <a:lnTo>
                  <a:pt x="8913874" y="0"/>
                </a:lnTo>
              </a:path>
              <a:path w="9154160">
                <a:moveTo>
                  <a:pt x="8913874" y="0"/>
                </a:moveTo>
                <a:lnTo>
                  <a:pt x="9147093" y="0"/>
                </a:lnTo>
              </a:path>
              <a:path w="9154160">
                <a:moveTo>
                  <a:pt x="4559464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4559465" y="0"/>
                </a:lnTo>
              </a:path>
            </a:pathLst>
          </a:custGeom>
          <a:noFill/>
          <a:ln w="12699">
            <a:solidFill>
              <a:srgbClr val="C5CFD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02" name="object 218"/>
          <p:cNvSpPr>
            <a:spLocks noChangeArrowheads="1"/>
          </p:cNvSpPr>
          <p:nvPr/>
        </p:nvSpPr>
        <p:spPr bwMode="auto">
          <a:xfrm>
            <a:off x="-20638" y="481013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9147250" y="0"/>
                </a:moveTo>
                <a:lnTo>
                  <a:pt x="8901368" y="0"/>
                </a:lnTo>
              </a:path>
              <a:path w="9154160">
                <a:moveTo>
                  <a:pt x="8901368" y="0"/>
                </a:moveTo>
                <a:lnTo>
                  <a:pt x="9147250" y="0"/>
                </a:lnTo>
              </a:path>
              <a:path w="9154160">
                <a:moveTo>
                  <a:pt x="4576438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4576439" y="0"/>
                </a:lnTo>
              </a:path>
            </a:pathLst>
          </a:custGeom>
          <a:noFill/>
          <a:ln w="13970">
            <a:solidFill>
              <a:srgbClr val="C4CFD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03" name="object 219"/>
          <p:cNvSpPr>
            <a:spLocks noChangeArrowheads="1"/>
          </p:cNvSpPr>
          <p:nvPr/>
        </p:nvSpPr>
        <p:spPr bwMode="auto">
          <a:xfrm>
            <a:off x="-20638" y="493713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9147408" y="0"/>
                </a:moveTo>
                <a:lnTo>
                  <a:pt x="8888861" y="0"/>
                </a:lnTo>
              </a:path>
              <a:path w="9154160">
                <a:moveTo>
                  <a:pt x="8888861" y="0"/>
                </a:moveTo>
                <a:lnTo>
                  <a:pt x="9147408" y="0"/>
                </a:lnTo>
              </a:path>
              <a:path w="9154160">
                <a:moveTo>
                  <a:pt x="4593412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4593413" y="0"/>
                </a:lnTo>
              </a:path>
            </a:pathLst>
          </a:custGeom>
          <a:noFill/>
          <a:ln w="12700">
            <a:solidFill>
              <a:srgbClr val="C3CED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04" name="object 220"/>
          <p:cNvSpPr>
            <a:spLocks noChangeArrowheads="1"/>
          </p:cNvSpPr>
          <p:nvPr/>
        </p:nvSpPr>
        <p:spPr bwMode="auto">
          <a:xfrm>
            <a:off x="-20638" y="504825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9147557" y="0"/>
                </a:moveTo>
                <a:lnTo>
                  <a:pt x="8877013" y="0"/>
                </a:lnTo>
              </a:path>
              <a:path w="9154160">
                <a:moveTo>
                  <a:pt x="8877013" y="0"/>
                </a:moveTo>
                <a:lnTo>
                  <a:pt x="9147557" y="0"/>
                </a:lnTo>
              </a:path>
              <a:path w="9154160">
                <a:moveTo>
                  <a:pt x="4609493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4609493" y="0"/>
                </a:lnTo>
              </a:path>
            </a:pathLst>
          </a:custGeom>
          <a:noFill/>
          <a:ln w="12699">
            <a:solidFill>
              <a:srgbClr val="C2CDD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05" name="object 221"/>
          <p:cNvSpPr>
            <a:spLocks noChangeArrowheads="1"/>
          </p:cNvSpPr>
          <p:nvPr/>
        </p:nvSpPr>
        <p:spPr bwMode="auto">
          <a:xfrm>
            <a:off x="-20638" y="515938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9147706" y="0"/>
                </a:moveTo>
                <a:lnTo>
                  <a:pt x="8865165" y="0"/>
                </a:lnTo>
              </a:path>
              <a:path w="9154160">
                <a:moveTo>
                  <a:pt x="8865165" y="0"/>
                </a:moveTo>
                <a:lnTo>
                  <a:pt x="9147706" y="0"/>
                </a:lnTo>
              </a:path>
              <a:path w="9154160">
                <a:moveTo>
                  <a:pt x="4625573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4625574" y="0"/>
                </a:lnTo>
              </a:path>
            </a:pathLst>
          </a:custGeom>
          <a:noFill/>
          <a:ln w="12700">
            <a:solidFill>
              <a:srgbClr val="C1CCD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06" name="object 222"/>
          <p:cNvSpPr>
            <a:spLocks noChangeArrowheads="1"/>
          </p:cNvSpPr>
          <p:nvPr/>
        </p:nvSpPr>
        <p:spPr bwMode="auto">
          <a:xfrm>
            <a:off x="-20638" y="527050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9147856" y="0"/>
                </a:moveTo>
                <a:lnTo>
                  <a:pt x="8853317" y="0"/>
                </a:lnTo>
              </a:path>
              <a:path w="9154160">
                <a:moveTo>
                  <a:pt x="8853317" y="0"/>
                </a:moveTo>
                <a:lnTo>
                  <a:pt x="9147856" y="0"/>
                </a:lnTo>
              </a:path>
              <a:path w="9154160">
                <a:moveTo>
                  <a:pt x="4641653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4641654" y="0"/>
                </a:lnTo>
              </a:path>
            </a:pathLst>
          </a:custGeom>
          <a:noFill/>
          <a:ln w="12699">
            <a:solidFill>
              <a:srgbClr val="C0CCD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07" name="object 223"/>
          <p:cNvSpPr>
            <a:spLocks noChangeArrowheads="1"/>
          </p:cNvSpPr>
          <p:nvPr/>
        </p:nvSpPr>
        <p:spPr bwMode="auto">
          <a:xfrm>
            <a:off x="-20638" y="539750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9148013" y="0"/>
                </a:moveTo>
                <a:lnTo>
                  <a:pt x="8840810" y="0"/>
                </a:lnTo>
              </a:path>
              <a:path w="9154160">
                <a:moveTo>
                  <a:pt x="8840810" y="0"/>
                </a:moveTo>
                <a:lnTo>
                  <a:pt x="9148013" y="0"/>
                </a:lnTo>
              </a:path>
              <a:path w="9154160">
                <a:moveTo>
                  <a:pt x="4658627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4658628" y="0"/>
                </a:lnTo>
              </a:path>
            </a:pathLst>
          </a:custGeom>
          <a:noFill/>
          <a:ln w="13970">
            <a:solidFill>
              <a:srgbClr val="BFCCD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08" name="object 224"/>
          <p:cNvSpPr>
            <a:spLocks noChangeArrowheads="1"/>
          </p:cNvSpPr>
          <p:nvPr/>
        </p:nvSpPr>
        <p:spPr bwMode="auto">
          <a:xfrm>
            <a:off x="-20638" y="552450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9148171" y="0"/>
                </a:moveTo>
                <a:lnTo>
                  <a:pt x="8828304" y="0"/>
                </a:lnTo>
              </a:path>
              <a:path w="9154160">
                <a:moveTo>
                  <a:pt x="8828304" y="0"/>
                </a:moveTo>
                <a:lnTo>
                  <a:pt x="9148171" y="0"/>
                </a:lnTo>
              </a:path>
              <a:path w="9154160">
                <a:moveTo>
                  <a:pt x="4675601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4675602" y="0"/>
                </a:lnTo>
              </a:path>
            </a:pathLst>
          </a:custGeom>
          <a:noFill/>
          <a:ln w="12699">
            <a:solidFill>
              <a:srgbClr val="BECAD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09" name="object 225"/>
          <p:cNvSpPr>
            <a:spLocks noChangeArrowheads="1"/>
          </p:cNvSpPr>
          <p:nvPr/>
        </p:nvSpPr>
        <p:spPr bwMode="auto">
          <a:xfrm>
            <a:off x="-20638" y="563563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9148320" y="0"/>
                </a:moveTo>
                <a:lnTo>
                  <a:pt x="8816456" y="0"/>
                </a:lnTo>
              </a:path>
              <a:path w="9154160">
                <a:moveTo>
                  <a:pt x="8816456" y="0"/>
                </a:moveTo>
                <a:lnTo>
                  <a:pt x="9148320" y="0"/>
                </a:lnTo>
              </a:path>
              <a:path w="9154160">
                <a:moveTo>
                  <a:pt x="4691681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4691682" y="0"/>
                </a:lnTo>
              </a:path>
            </a:pathLst>
          </a:custGeom>
          <a:noFill/>
          <a:ln w="12700">
            <a:solidFill>
              <a:srgbClr val="BDC9D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10" name="object 226"/>
          <p:cNvSpPr>
            <a:spLocks noChangeArrowheads="1"/>
          </p:cNvSpPr>
          <p:nvPr/>
        </p:nvSpPr>
        <p:spPr bwMode="auto">
          <a:xfrm>
            <a:off x="-20638" y="574675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9148469" y="0"/>
                </a:moveTo>
                <a:lnTo>
                  <a:pt x="8804607" y="0"/>
                </a:lnTo>
              </a:path>
              <a:path w="9154160">
                <a:moveTo>
                  <a:pt x="8804607" y="0"/>
                </a:moveTo>
                <a:lnTo>
                  <a:pt x="9148469" y="0"/>
                </a:lnTo>
              </a:path>
              <a:path w="9154160">
                <a:moveTo>
                  <a:pt x="4707762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4707763" y="0"/>
                </a:lnTo>
              </a:path>
            </a:pathLst>
          </a:custGeom>
          <a:noFill/>
          <a:ln w="12699">
            <a:solidFill>
              <a:srgbClr val="BCC9D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11" name="object 227"/>
          <p:cNvSpPr>
            <a:spLocks noChangeArrowheads="1"/>
          </p:cNvSpPr>
          <p:nvPr/>
        </p:nvSpPr>
        <p:spPr bwMode="auto">
          <a:xfrm>
            <a:off x="-20638" y="587375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9148627" y="0"/>
                </a:moveTo>
                <a:lnTo>
                  <a:pt x="8792101" y="0"/>
                </a:lnTo>
              </a:path>
              <a:path w="9154160">
                <a:moveTo>
                  <a:pt x="8792101" y="0"/>
                </a:moveTo>
                <a:lnTo>
                  <a:pt x="9148627" y="0"/>
                </a:lnTo>
              </a:path>
              <a:path w="9154160">
                <a:moveTo>
                  <a:pt x="4724736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4724737" y="0"/>
                </a:lnTo>
              </a:path>
            </a:pathLst>
          </a:custGeom>
          <a:noFill/>
          <a:ln w="13970">
            <a:solidFill>
              <a:srgbClr val="BBC8D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12" name="object 228"/>
          <p:cNvSpPr>
            <a:spLocks noChangeArrowheads="1"/>
          </p:cNvSpPr>
          <p:nvPr/>
        </p:nvSpPr>
        <p:spPr bwMode="auto">
          <a:xfrm>
            <a:off x="-20638" y="598488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9148785" y="0"/>
                </a:moveTo>
                <a:lnTo>
                  <a:pt x="8779595" y="0"/>
                </a:lnTo>
              </a:path>
              <a:path w="9154160">
                <a:moveTo>
                  <a:pt x="8779595" y="0"/>
                </a:moveTo>
                <a:lnTo>
                  <a:pt x="9148785" y="0"/>
                </a:lnTo>
              </a:path>
              <a:path w="9154160">
                <a:moveTo>
                  <a:pt x="4741709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4741710" y="0"/>
                </a:lnTo>
              </a:path>
            </a:pathLst>
          </a:custGeom>
          <a:noFill/>
          <a:ln w="12700">
            <a:solidFill>
              <a:srgbClr val="BAC7D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13" name="object 229"/>
          <p:cNvSpPr>
            <a:spLocks noChangeArrowheads="1"/>
          </p:cNvSpPr>
          <p:nvPr/>
        </p:nvSpPr>
        <p:spPr bwMode="auto">
          <a:xfrm>
            <a:off x="-20638" y="609600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9148934" y="0"/>
                </a:moveTo>
                <a:lnTo>
                  <a:pt x="8767747" y="0"/>
                </a:lnTo>
              </a:path>
              <a:path w="9154160">
                <a:moveTo>
                  <a:pt x="8767746" y="0"/>
                </a:moveTo>
                <a:lnTo>
                  <a:pt x="9148934" y="0"/>
                </a:lnTo>
              </a:path>
              <a:path w="9154160">
                <a:moveTo>
                  <a:pt x="4757790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4757791" y="0"/>
                </a:lnTo>
              </a:path>
            </a:pathLst>
          </a:custGeom>
          <a:noFill/>
          <a:ln w="12699">
            <a:solidFill>
              <a:srgbClr val="B9C7D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14" name="object 230"/>
          <p:cNvSpPr>
            <a:spLocks noChangeArrowheads="1"/>
          </p:cNvSpPr>
          <p:nvPr/>
        </p:nvSpPr>
        <p:spPr bwMode="auto">
          <a:xfrm>
            <a:off x="-20638" y="622300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9149083" y="0"/>
                </a:moveTo>
                <a:lnTo>
                  <a:pt x="8755579" y="0"/>
                </a:lnTo>
              </a:path>
              <a:path w="9154160">
                <a:moveTo>
                  <a:pt x="8755579" y="0"/>
                </a:moveTo>
                <a:lnTo>
                  <a:pt x="9149083" y="0"/>
                </a:lnTo>
              </a:path>
              <a:path w="9154160">
                <a:moveTo>
                  <a:pt x="4773870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4773871" y="0"/>
                </a:lnTo>
              </a:path>
            </a:pathLst>
          </a:custGeom>
          <a:noFill/>
          <a:ln w="12699">
            <a:solidFill>
              <a:srgbClr val="B8C6D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15" name="object 231"/>
          <p:cNvSpPr>
            <a:spLocks noChangeArrowheads="1"/>
          </p:cNvSpPr>
          <p:nvPr/>
        </p:nvSpPr>
        <p:spPr bwMode="auto">
          <a:xfrm>
            <a:off x="-20638" y="633413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9149232" y="0"/>
                </a:moveTo>
                <a:lnTo>
                  <a:pt x="8742582" y="0"/>
                </a:lnTo>
              </a:path>
              <a:path w="9154160">
                <a:moveTo>
                  <a:pt x="8742581" y="0"/>
                </a:moveTo>
                <a:lnTo>
                  <a:pt x="9149232" y="0"/>
                </a:lnTo>
              </a:path>
              <a:path w="9154160">
                <a:moveTo>
                  <a:pt x="4789951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4789952" y="0"/>
                </a:lnTo>
              </a:path>
            </a:pathLst>
          </a:custGeom>
          <a:noFill/>
          <a:ln w="12700">
            <a:solidFill>
              <a:srgbClr val="B7C5D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16" name="object 232"/>
          <p:cNvSpPr>
            <a:spLocks noChangeArrowheads="1"/>
          </p:cNvSpPr>
          <p:nvPr/>
        </p:nvSpPr>
        <p:spPr bwMode="auto">
          <a:xfrm>
            <a:off x="-20638" y="644525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9149390" y="0"/>
                </a:moveTo>
                <a:lnTo>
                  <a:pt x="8728862" y="0"/>
                </a:lnTo>
              </a:path>
              <a:path w="9154160">
                <a:moveTo>
                  <a:pt x="8728862" y="0"/>
                </a:moveTo>
                <a:lnTo>
                  <a:pt x="9149390" y="0"/>
                </a:lnTo>
              </a:path>
              <a:path w="9154160">
                <a:moveTo>
                  <a:pt x="4806925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4806925" y="0"/>
                </a:lnTo>
              </a:path>
            </a:pathLst>
          </a:custGeom>
          <a:noFill/>
          <a:ln w="13970">
            <a:solidFill>
              <a:srgbClr val="B6C4D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17" name="object 233"/>
          <p:cNvSpPr>
            <a:spLocks noChangeArrowheads="1"/>
          </p:cNvSpPr>
          <p:nvPr/>
        </p:nvSpPr>
        <p:spPr bwMode="auto">
          <a:xfrm>
            <a:off x="-20638" y="657225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9149547" y="0"/>
                </a:moveTo>
                <a:lnTo>
                  <a:pt x="8715142" y="0"/>
                </a:lnTo>
              </a:path>
              <a:path w="9154160">
                <a:moveTo>
                  <a:pt x="8715142" y="0"/>
                </a:moveTo>
                <a:lnTo>
                  <a:pt x="9149547" y="0"/>
                </a:lnTo>
              </a:path>
              <a:path w="9154160">
                <a:moveTo>
                  <a:pt x="4823898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4823899" y="0"/>
                </a:lnTo>
              </a:path>
            </a:pathLst>
          </a:custGeom>
          <a:noFill/>
          <a:ln w="12699">
            <a:solidFill>
              <a:srgbClr val="B5C4D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18" name="object 234"/>
          <p:cNvSpPr>
            <a:spLocks noChangeArrowheads="1"/>
          </p:cNvSpPr>
          <p:nvPr/>
        </p:nvSpPr>
        <p:spPr bwMode="auto">
          <a:xfrm>
            <a:off x="-20638" y="668338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9149697" y="0"/>
                </a:moveTo>
                <a:lnTo>
                  <a:pt x="8702145" y="0"/>
                </a:lnTo>
              </a:path>
              <a:path w="9154160">
                <a:moveTo>
                  <a:pt x="8702145" y="0"/>
                </a:moveTo>
                <a:lnTo>
                  <a:pt x="9149697" y="0"/>
                </a:lnTo>
              </a:path>
              <a:path w="9154160">
                <a:moveTo>
                  <a:pt x="4839979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4839980" y="0"/>
                </a:lnTo>
              </a:path>
            </a:pathLst>
          </a:custGeom>
          <a:noFill/>
          <a:ln w="12700">
            <a:solidFill>
              <a:srgbClr val="B4C3D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19" name="object 235"/>
          <p:cNvSpPr>
            <a:spLocks noChangeArrowheads="1"/>
          </p:cNvSpPr>
          <p:nvPr/>
        </p:nvSpPr>
        <p:spPr bwMode="auto">
          <a:xfrm>
            <a:off x="-20638" y="681038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9149854" y="0"/>
                </a:moveTo>
                <a:lnTo>
                  <a:pt x="8688425" y="0"/>
                </a:lnTo>
              </a:path>
              <a:path w="9154160">
                <a:moveTo>
                  <a:pt x="8688425" y="0"/>
                </a:moveTo>
                <a:lnTo>
                  <a:pt x="9149854" y="0"/>
                </a:lnTo>
              </a:path>
              <a:path w="9154160">
                <a:moveTo>
                  <a:pt x="4856953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4856953" y="0"/>
                </a:lnTo>
              </a:path>
            </a:pathLst>
          </a:custGeom>
          <a:noFill/>
          <a:ln w="13970">
            <a:solidFill>
              <a:srgbClr val="B3C2D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20" name="object 236"/>
          <p:cNvSpPr>
            <a:spLocks noChangeArrowheads="1"/>
          </p:cNvSpPr>
          <p:nvPr/>
        </p:nvSpPr>
        <p:spPr bwMode="auto">
          <a:xfrm>
            <a:off x="-20638" y="692150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9150012" y="0"/>
                </a:moveTo>
                <a:lnTo>
                  <a:pt x="8674705" y="0"/>
                </a:lnTo>
              </a:path>
              <a:path w="9154160">
                <a:moveTo>
                  <a:pt x="8674705" y="0"/>
                </a:moveTo>
                <a:lnTo>
                  <a:pt x="9150012" y="0"/>
                </a:lnTo>
              </a:path>
              <a:path w="9154160">
                <a:moveTo>
                  <a:pt x="4875134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4875135" y="0"/>
                </a:lnTo>
              </a:path>
            </a:pathLst>
          </a:custGeom>
          <a:noFill/>
          <a:ln w="12699">
            <a:solidFill>
              <a:srgbClr val="B2C1D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21" name="object 237"/>
          <p:cNvSpPr>
            <a:spLocks noChangeArrowheads="1"/>
          </p:cNvSpPr>
          <p:nvPr/>
        </p:nvSpPr>
        <p:spPr bwMode="auto">
          <a:xfrm>
            <a:off x="-20638" y="704850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9150161" y="0"/>
                </a:moveTo>
                <a:lnTo>
                  <a:pt x="8661708" y="0"/>
                </a:lnTo>
              </a:path>
              <a:path w="9154160">
                <a:moveTo>
                  <a:pt x="8661708" y="0"/>
                </a:moveTo>
                <a:lnTo>
                  <a:pt x="9150161" y="0"/>
                </a:lnTo>
              </a:path>
              <a:path w="9154160">
                <a:moveTo>
                  <a:pt x="4893190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4893191" y="0"/>
                </a:lnTo>
              </a:path>
            </a:pathLst>
          </a:custGeom>
          <a:noFill/>
          <a:ln w="12699">
            <a:solidFill>
              <a:srgbClr val="B1C1D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22" name="object 238"/>
          <p:cNvSpPr>
            <a:spLocks noChangeArrowheads="1"/>
          </p:cNvSpPr>
          <p:nvPr/>
        </p:nvSpPr>
        <p:spPr bwMode="auto">
          <a:xfrm>
            <a:off x="-20638" y="715963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9150310" y="0"/>
                </a:moveTo>
                <a:lnTo>
                  <a:pt x="8648710" y="0"/>
                </a:lnTo>
              </a:path>
              <a:path w="9154160">
                <a:moveTo>
                  <a:pt x="8648710" y="0"/>
                </a:moveTo>
                <a:lnTo>
                  <a:pt x="9150310" y="0"/>
                </a:lnTo>
              </a:path>
              <a:path w="9154160">
                <a:moveTo>
                  <a:pt x="4911246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4911247" y="0"/>
                </a:lnTo>
              </a:path>
            </a:pathLst>
          </a:custGeom>
          <a:noFill/>
          <a:ln w="12700">
            <a:solidFill>
              <a:srgbClr val="B0C0D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23" name="object 239"/>
          <p:cNvSpPr>
            <a:spLocks noChangeArrowheads="1"/>
          </p:cNvSpPr>
          <p:nvPr/>
        </p:nvSpPr>
        <p:spPr bwMode="auto">
          <a:xfrm>
            <a:off x="-20638" y="727075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9150460" y="0"/>
                </a:moveTo>
                <a:lnTo>
                  <a:pt x="8635713" y="0"/>
                </a:lnTo>
              </a:path>
              <a:path w="9154160">
                <a:moveTo>
                  <a:pt x="8635713" y="0"/>
                </a:moveTo>
                <a:lnTo>
                  <a:pt x="9150460" y="0"/>
                </a:lnTo>
              </a:path>
              <a:path w="9154160">
                <a:moveTo>
                  <a:pt x="4929302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4929303" y="0"/>
                </a:lnTo>
              </a:path>
            </a:pathLst>
          </a:custGeom>
          <a:noFill/>
          <a:ln w="12699">
            <a:solidFill>
              <a:srgbClr val="AFBFD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24" name="object 240"/>
          <p:cNvSpPr>
            <a:spLocks noChangeArrowheads="1"/>
          </p:cNvSpPr>
          <p:nvPr/>
        </p:nvSpPr>
        <p:spPr bwMode="auto">
          <a:xfrm>
            <a:off x="-20638" y="739775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9150617" y="0"/>
                </a:moveTo>
                <a:lnTo>
                  <a:pt x="8621993" y="0"/>
                </a:lnTo>
              </a:path>
              <a:path w="9154160">
                <a:moveTo>
                  <a:pt x="8621993" y="0"/>
                </a:moveTo>
                <a:lnTo>
                  <a:pt x="9150617" y="0"/>
                </a:lnTo>
              </a:path>
              <a:path w="9154160">
                <a:moveTo>
                  <a:pt x="4948361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4948362" y="0"/>
                </a:lnTo>
              </a:path>
            </a:pathLst>
          </a:custGeom>
          <a:noFill/>
          <a:ln w="13970">
            <a:solidFill>
              <a:srgbClr val="AEBFD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25" name="object 241"/>
          <p:cNvSpPr>
            <a:spLocks noChangeArrowheads="1"/>
          </p:cNvSpPr>
          <p:nvPr/>
        </p:nvSpPr>
        <p:spPr bwMode="auto">
          <a:xfrm>
            <a:off x="-20638" y="750888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9150775" y="0"/>
                </a:moveTo>
                <a:lnTo>
                  <a:pt x="8608274" y="0"/>
                </a:lnTo>
              </a:path>
              <a:path w="9154160">
                <a:moveTo>
                  <a:pt x="8608273" y="0"/>
                </a:moveTo>
                <a:lnTo>
                  <a:pt x="9150775" y="0"/>
                </a:lnTo>
              </a:path>
              <a:path w="9154160">
                <a:moveTo>
                  <a:pt x="4967420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4967421" y="0"/>
                </a:lnTo>
              </a:path>
            </a:pathLst>
          </a:custGeom>
          <a:noFill/>
          <a:ln w="12700">
            <a:solidFill>
              <a:srgbClr val="ADBED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26" name="object 242"/>
          <p:cNvSpPr>
            <a:spLocks noChangeArrowheads="1"/>
          </p:cNvSpPr>
          <p:nvPr/>
        </p:nvSpPr>
        <p:spPr bwMode="auto">
          <a:xfrm>
            <a:off x="-20638" y="762000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9150924" y="0"/>
                </a:moveTo>
                <a:lnTo>
                  <a:pt x="8595276" y="0"/>
                </a:lnTo>
              </a:path>
              <a:path w="9154160">
                <a:moveTo>
                  <a:pt x="8595276" y="0"/>
                </a:moveTo>
                <a:lnTo>
                  <a:pt x="9150924" y="0"/>
                </a:lnTo>
              </a:path>
              <a:path w="9154160">
                <a:moveTo>
                  <a:pt x="4985477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4985477" y="0"/>
                </a:lnTo>
              </a:path>
            </a:pathLst>
          </a:custGeom>
          <a:noFill/>
          <a:ln w="12699">
            <a:solidFill>
              <a:srgbClr val="ACBDD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27" name="object 243"/>
          <p:cNvSpPr>
            <a:spLocks noChangeArrowheads="1"/>
          </p:cNvSpPr>
          <p:nvPr/>
        </p:nvSpPr>
        <p:spPr bwMode="auto">
          <a:xfrm>
            <a:off x="-20638" y="774700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9151082" y="0"/>
                </a:moveTo>
                <a:lnTo>
                  <a:pt x="8581556" y="0"/>
                </a:lnTo>
              </a:path>
              <a:path w="9154160">
                <a:moveTo>
                  <a:pt x="8581556" y="0"/>
                </a:moveTo>
                <a:lnTo>
                  <a:pt x="9151082" y="0"/>
                </a:lnTo>
              </a:path>
              <a:path w="9154160">
                <a:moveTo>
                  <a:pt x="5004536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5004537" y="0"/>
                </a:lnTo>
              </a:path>
            </a:pathLst>
          </a:custGeom>
          <a:noFill/>
          <a:ln w="13970">
            <a:solidFill>
              <a:srgbClr val="ABBCD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28" name="object 244"/>
          <p:cNvSpPr>
            <a:spLocks noChangeArrowheads="1"/>
          </p:cNvSpPr>
          <p:nvPr/>
        </p:nvSpPr>
        <p:spPr bwMode="auto">
          <a:xfrm>
            <a:off x="-20638" y="787400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9151239" y="0"/>
                </a:moveTo>
                <a:lnTo>
                  <a:pt x="8567837" y="0"/>
                </a:lnTo>
              </a:path>
              <a:path w="9154160">
                <a:moveTo>
                  <a:pt x="8567837" y="0"/>
                </a:moveTo>
                <a:lnTo>
                  <a:pt x="9151239" y="0"/>
                </a:lnTo>
              </a:path>
              <a:path w="9154160">
                <a:moveTo>
                  <a:pt x="5023595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5023596" y="0"/>
                </a:lnTo>
              </a:path>
            </a:pathLst>
          </a:custGeom>
          <a:noFill/>
          <a:ln w="12699">
            <a:solidFill>
              <a:srgbClr val="AABCD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29" name="object 245"/>
          <p:cNvSpPr>
            <a:spLocks noChangeArrowheads="1"/>
          </p:cNvSpPr>
          <p:nvPr/>
        </p:nvSpPr>
        <p:spPr bwMode="auto">
          <a:xfrm>
            <a:off x="-20638" y="798513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9151388" y="0"/>
                </a:moveTo>
                <a:lnTo>
                  <a:pt x="8554839" y="0"/>
                </a:lnTo>
              </a:path>
              <a:path w="9154160">
                <a:moveTo>
                  <a:pt x="8554839" y="0"/>
                </a:moveTo>
                <a:lnTo>
                  <a:pt x="9151388" y="0"/>
                </a:lnTo>
              </a:path>
              <a:path w="9154160">
                <a:moveTo>
                  <a:pt x="5041651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5041652" y="0"/>
                </a:lnTo>
              </a:path>
            </a:pathLst>
          </a:custGeom>
          <a:noFill/>
          <a:ln w="12700">
            <a:solidFill>
              <a:srgbClr val="A9BBD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30" name="object 246"/>
          <p:cNvSpPr>
            <a:spLocks noChangeArrowheads="1"/>
          </p:cNvSpPr>
          <p:nvPr/>
        </p:nvSpPr>
        <p:spPr bwMode="auto">
          <a:xfrm>
            <a:off x="-20638" y="809625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9151538" y="0"/>
                </a:moveTo>
                <a:lnTo>
                  <a:pt x="8541842" y="0"/>
                </a:lnTo>
              </a:path>
              <a:path w="9154160">
                <a:moveTo>
                  <a:pt x="8541842" y="0"/>
                </a:moveTo>
                <a:lnTo>
                  <a:pt x="9151538" y="0"/>
                </a:lnTo>
              </a:path>
              <a:path w="9154160">
                <a:moveTo>
                  <a:pt x="5059707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5059708" y="0"/>
                </a:lnTo>
              </a:path>
            </a:pathLst>
          </a:custGeom>
          <a:noFill/>
          <a:ln w="12699">
            <a:solidFill>
              <a:srgbClr val="A8BAD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31" name="object 247"/>
          <p:cNvSpPr>
            <a:spLocks noChangeArrowheads="1"/>
          </p:cNvSpPr>
          <p:nvPr/>
        </p:nvSpPr>
        <p:spPr bwMode="auto">
          <a:xfrm>
            <a:off x="-20638" y="820738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9151687" y="0"/>
                </a:moveTo>
                <a:lnTo>
                  <a:pt x="8528844" y="0"/>
                </a:lnTo>
              </a:path>
              <a:path w="9154160">
                <a:moveTo>
                  <a:pt x="8528844" y="0"/>
                </a:moveTo>
                <a:lnTo>
                  <a:pt x="9151687" y="0"/>
                </a:lnTo>
              </a:path>
              <a:path w="9154160">
                <a:moveTo>
                  <a:pt x="5077763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5077764" y="0"/>
                </a:lnTo>
              </a:path>
            </a:pathLst>
          </a:custGeom>
          <a:noFill/>
          <a:ln w="12700">
            <a:solidFill>
              <a:srgbClr val="A7B9D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32" name="object 248"/>
          <p:cNvSpPr>
            <a:spLocks noChangeArrowheads="1"/>
          </p:cNvSpPr>
          <p:nvPr/>
        </p:nvSpPr>
        <p:spPr bwMode="auto">
          <a:xfrm>
            <a:off x="-20638" y="833438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9151845" y="0"/>
                </a:moveTo>
                <a:lnTo>
                  <a:pt x="8515125" y="0"/>
                </a:lnTo>
              </a:path>
              <a:path w="9154160">
                <a:moveTo>
                  <a:pt x="8515124" y="0"/>
                </a:moveTo>
                <a:lnTo>
                  <a:pt x="9151845" y="0"/>
                </a:lnTo>
              </a:path>
              <a:path w="9154160">
                <a:moveTo>
                  <a:pt x="5096822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5096823" y="0"/>
                </a:lnTo>
              </a:path>
            </a:pathLst>
          </a:custGeom>
          <a:noFill/>
          <a:ln w="13970">
            <a:solidFill>
              <a:srgbClr val="A6B9C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33" name="object 249"/>
          <p:cNvSpPr>
            <a:spLocks noChangeArrowheads="1"/>
          </p:cNvSpPr>
          <p:nvPr/>
        </p:nvSpPr>
        <p:spPr bwMode="auto">
          <a:xfrm>
            <a:off x="-20638" y="844550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9152002" y="0"/>
                </a:moveTo>
                <a:lnTo>
                  <a:pt x="8500704" y="0"/>
                </a:lnTo>
              </a:path>
              <a:path w="9154160">
                <a:moveTo>
                  <a:pt x="8500704" y="0"/>
                </a:moveTo>
                <a:lnTo>
                  <a:pt x="9152002" y="0"/>
                </a:lnTo>
              </a:path>
              <a:path w="9154160">
                <a:moveTo>
                  <a:pt x="5115882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5115882" y="0"/>
                </a:lnTo>
              </a:path>
            </a:pathLst>
          </a:custGeom>
          <a:noFill/>
          <a:ln w="12699">
            <a:solidFill>
              <a:srgbClr val="A5B8C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34" name="object 250"/>
          <p:cNvSpPr>
            <a:spLocks noChangeArrowheads="1"/>
          </p:cNvSpPr>
          <p:nvPr/>
        </p:nvSpPr>
        <p:spPr bwMode="auto">
          <a:xfrm>
            <a:off x="-20638" y="857250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9152151" y="0"/>
                </a:moveTo>
                <a:lnTo>
                  <a:pt x="8485905" y="0"/>
                </a:lnTo>
              </a:path>
              <a:path w="9154160">
                <a:moveTo>
                  <a:pt x="8485904" y="0"/>
                </a:moveTo>
                <a:lnTo>
                  <a:pt x="9152151" y="0"/>
                </a:lnTo>
              </a:path>
              <a:path w="9154160">
                <a:moveTo>
                  <a:pt x="5133938" y="0"/>
                </a:moveTo>
                <a:lnTo>
                  <a:pt x="2769552" y="0"/>
                </a:lnTo>
              </a:path>
              <a:path w="9154160">
                <a:moveTo>
                  <a:pt x="2769569" y="0"/>
                </a:moveTo>
                <a:lnTo>
                  <a:pt x="5133939" y="0"/>
                </a:lnTo>
              </a:path>
              <a:path w="9154160">
                <a:moveTo>
                  <a:pt x="2431588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2431573" y="0"/>
                </a:lnTo>
              </a:path>
            </a:pathLst>
          </a:custGeom>
          <a:noFill/>
          <a:ln w="12699">
            <a:solidFill>
              <a:srgbClr val="A4B7C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35" name="object 251"/>
          <p:cNvSpPr>
            <a:spLocks noChangeArrowheads="1"/>
          </p:cNvSpPr>
          <p:nvPr/>
        </p:nvSpPr>
        <p:spPr bwMode="auto">
          <a:xfrm>
            <a:off x="-20638" y="868363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9152301" y="0"/>
                </a:moveTo>
                <a:lnTo>
                  <a:pt x="8471105" y="0"/>
                </a:lnTo>
              </a:path>
              <a:path w="9154160">
                <a:moveTo>
                  <a:pt x="8471105" y="0"/>
                </a:moveTo>
                <a:lnTo>
                  <a:pt x="9152301" y="0"/>
                </a:lnTo>
              </a:path>
              <a:path w="9154160">
                <a:moveTo>
                  <a:pt x="5151994" y="0"/>
                </a:moveTo>
                <a:lnTo>
                  <a:pt x="2888339" y="0"/>
                </a:lnTo>
              </a:path>
              <a:path w="9154160">
                <a:moveTo>
                  <a:pt x="2888345" y="0"/>
                </a:moveTo>
                <a:lnTo>
                  <a:pt x="5151995" y="0"/>
                </a:lnTo>
              </a:path>
              <a:path w="9154160">
                <a:moveTo>
                  <a:pt x="2267457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2267445" y="0"/>
                </a:lnTo>
              </a:path>
            </a:pathLst>
          </a:custGeom>
          <a:noFill/>
          <a:ln w="12700">
            <a:solidFill>
              <a:srgbClr val="A3B6C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36" name="object 252"/>
          <p:cNvSpPr>
            <a:spLocks noChangeArrowheads="1"/>
          </p:cNvSpPr>
          <p:nvPr/>
        </p:nvSpPr>
        <p:spPr bwMode="auto">
          <a:xfrm>
            <a:off x="-20638" y="879475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9152458" y="0"/>
                </a:moveTo>
                <a:lnTo>
                  <a:pt x="8455483" y="0"/>
                </a:lnTo>
              </a:path>
              <a:path w="9154160">
                <a:moveTo>
                  <a:pt x="8455483" y="0"/>
                </a:moveTo>
                <a:lnTo>
                  <a:pt x="9152458" y="0"/>
                </a:lnTo>
              </a:path>
              <a:path w="9154160">
                <a:moveTo>
                  <a:pt x="5171053" y="0"/>
                </a:moveTo>
                <a:lnTo>
                  <a:pt x="2972392" y="0"/>
                </a:lnTo>
              </a:path>
              <a:path w="9154160">
                <a:moveTo>
                  <a:pt x="2972398" y="0"/>
                </a:moveTo>
                <a:lnTo>
                  <a:pt x="5171054" y="0"/>
                </a:lnTo>
              </a:path>
              <a:path w="9154160">
                <a:moveTo>
                  <a:pt x="2108200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2108187" y="0"/>
                </a:lnTo>
              </a:path>
            </a:pathLst>
          </a:custGeom>
          <a:noFill/>
          <a:ln w="13970">
            <a:solidFill>
              <a:srgbClr val="A2B6C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37" name="object 253"/>
          <p:cNvSpPr>
            <a:spLocks noChangeArrowheads="1"/>
          </p:cNvSpPr>
          <p:nvPr/>
        </p:nvSpPr>
        <p:spPr bwMode="auto">
          <a:xfrm>
            <a:off x="-20638" y="892175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9152616" y="0"/>
                </a:moveTo>
                <a:lnTo>
                  <a:pt x="8439862" y="0"/>
                </a:lnTo>
              </a:path>
              <a:path w="9154160">
                <a:moveTo>
                  <a:pt x="8439861" y="0"/>
                </a:moveTo>
                <a:lnTo>
                  <a:pt x="9152616" y="0"/>
                </a:lnTo>
              </a:path>
              <a:path w="9154160">
                <a:moveTo>
                  <a:pt x="5190112" y="0"/>
                </a:moveTo>
                <a:lnTo>
                  <a:pt x="3056445" y="0"/>
                </a:lnTo>
              </a:path>
              <a:path w="9154160">
                <a:moveTo>
                  <a:pt x="3056451" y="0"/>
                </a:moveTo>
                <a:lnTo>
                  <a:pt x="5190113" y="0"/>
                </a:lnTo>
              </a:path>
              <a:path w="9154160">
                <a:moveTo>
                  <a:pt x="1948942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1948928" y="0"/>
                </a:lnTo>
              </a:path>
            </a:pathLst>
          </a:custGeom>
          <a:noFill/>
          <a:ln w="12699">
            <a:solidFill>
              <a:srgbClr val="A1B5C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38" name="object 254"/>
          <p:cNvSpPr>
            <a:spLocks noChangeArrowheads="1"/>
          </p:cNvSpPr>
          <p:nvPr/>
        </p:nvSpPr>
        <p:spPr bwMode="auto">
          <a:xfrm>
            <a:off x="-20638" y="903288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9152765" y="0"/>
                </a:moveTo>
                <a:lnTo>
                  <a:pt x="8425062" y="0"/>
                </a:lnTo>
              </a:path>
              <a:path w="9154160">
                <a:moveTo>
                  <a:pt x="8425062" y="0"/>
                </a:moveTo>
                <a:lnTo>
                  <a:pt x="9152765" y="0"/>
                </a:lnTo>
              </a:path>
              <a:path w="9154160">
                <a:moveTo>
                  <a:pt x="5208168" y="0"/>
                </a:moveTo>
                <a:lnTo>
                  <a:pt x="3124326" y="0"/>
                </a:lnTo>
              </a:path>
              <a:path w="9154160">
                <a:moveTo>
                  <a:pt x="3124331" y="0"/>
                </a:moveTo>
                <a:lnTo>
                  <a:pt x="5208169" y="0"/>
                </a:lnTo>
              </a:path>
              <a:path w="9154160">
                <a:moveTo>
                  <a:pt x="1872191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1872185" y="1"/>
                </a:lnTo>
              </a:path>
            </a:pathLst>
          </a:custGeom>
          <a:noFill/>
          <a:ln w="12700">
            <a:solidFill>
              <a:srgbClr val="A0B4C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39" name="object 255"/>
          <p:cNvSpPr>
            <a:spLocks noChangeArrowheads="1"/>
          </p:cNvSpPr>
          <p:nvPr/>
        </p:nvSpPr>
        <p:spPr bwMode="auto">
          <a:xfrm>
            <a:off x="-20638" y="914400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9151100" y="0"/>
                </a:moveTo>
                <a:lnTo>
                  <a:pt x="8410263" y="0"/>
                </a:lnTo>
              </a:path>
              <a:path w="9154160">
                <a:moveTo>
                  <a:pt x="8410262" y="0"/>
                </a:moveTo>
                <a:lnTo>
                  <a:pt x="9151100" y="0"/>
                </a:lnTo>
              </a:path>
              <a:path w="9154160">
                <a:moveTo>
                  <a:pt x="5226224" y="0"/>
                </a:moveTo>
                <a:lnTo>
                  <a:pt x="3180461" y="0"/>
                </a:lnTo>
              </a:path>
              <a:path w="9154160">
                <a:moveTo>
                  <a:pt x="3180465" y="0"/>
                </a:moveTo>
                <a:lnTo>
                  <a:pt x="5226225" y="0"/>
                </a:lnTo>
              </a:path>
              <a:path w="9154160">
                <a:moveTo>
                  <a:pt x="1799801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1799795" y="1"/>
                </a:lnTo>
              </a:path>
            </a:pathLst>
          </a:custGeom>
          <a:noFill/>
          <a:ln w="12699">
            <a:solidFill>
              <a:srgbClr val="9FB4C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40" name="object 256"/>
          <p:cNvSpPr>
            <a:spLocks noChangeArrowheads="1"/>
          </p:cNvSpPr>
          <p:nvPr/>
        </p:nvSpPr>
        <p:spPr bwMode="auto">
          <a:xfrm>
            <a:off x="-20638" y="927100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9140363" y="0"/>
                </a:moveTo>
                <a:lnTo>
                  <a:pt x="8395463" y="0"/>
                </a:lnTo>
              </a:path>
              <a:path w="9154160">
                <a:moveTo>
                  <a:pt x="8395463" y="0"/>
                </a:moveTo>
                <a:lnTo>
                  <a:pt x="9140363" y="0"/>
                </a:lnTo>
              </a:path>
              <a:path w="9154160">
                <a:moveTo>
                  <a:pt x="5244280" y="0"/>
                </a:moveTo>
                <a:lnTo>
                  <a:pt x="3236595" y="0"/>
                </a:lnTo>
              </a:path>
              <a:path w="9154160">
                <a:moveTo>
                  <a:pt x="3236599" y="0"/>
                </a:moveTo>
                <a:lnTo>
                  <a:pt x="5244281" y="0"/>
                </a:lnTo>
              </a:path>
              <a:path w="9154160">
                <a:moveTo>
                  <a:pt x="1731962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1731957" y="1"/>
                </a:lnTo>
              </a:path>
            </a:pathLst>
          </a:custGeom>
          <a:noFill/>
          <a:ln w="12699">
            <a:solidFill>
              <a:srgbClr val="9EB3C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41" name="object 257"/>
          <p:cNvSpPr>
            <a:spLocks noChangeArrowheads="1"/>
          </p:cNvSpPr>
          <p:nvPr/>
        </p:nvSpPr>
        <p:spPr bwMode="auto">
          <a:xfrm>
            <a:off x="-20638" y="938213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9129029" y="0"/>
                </a:moveTo>
                <a:lnTo>
                  <a:pt x="8379841" y="0"/>
                </a:lnTo>
              </a:path>
              <a:path w="9154160">
                <a:moveTo>
                  <a:pt x="8379841" y="0"/>
                </a:moveTo>
                <a:lnTo>
                  <a:pt x="9129029" y="0"/>
                </a:lnTo>
              </a:path>
              <a:path w="9154160">
                <a:moveTo>
                  <a:pt x="5263340" y="0"/>
                </a:moveTo>
                <a:lnTo>
                  <a:pt x="3295847" y="0"/>
                </a:lnTo>
              </a:path>
              <a:path w="9154160">
                <a:moveTo>
                  <a:pt x="3295851" y="0"/>
                </a:moveTo>
                <a:lnTo>
                  <a:pt x="5263340" y="0"/>
                </a:lnTo>
              </a:path>
              <a:path w="9154160">
                <a:moveTo>
                  <a:pt x="1672844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1672838" y="1"/>
                </a:lnTo>
              </a:path>
            </a:pathLst>
          </a:custGeom>
          <a:noFill/>
          <a:ln w="13970">
            <a:solidFill>
              <a:srgbClr val="9DB2C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42" name="object 258"/>
          <p:cNvSpPr>
            <a:spLocks noChangeArrowheads="1"/>
          </p:cNvSpPr>
          <p:nvPr/>
        </p:nvSpPr>
        <p:spPr bwMode="auto">
          <a:xfrm>
            <a:off x="-20638" y="950913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9117695" y="0"/>
                </a:moveTo>
                <a:lnTo>
                  <a:pt x="8364220" y="0"/>
                </a:lnTo>
              </a:path>
              <a:path w="9154160">
                <a:moveTo>
                  <a:pt x="8364219" y="0"/>
                </a:moveTo>
                <a:lnTo>
                  <a:pt x="9117695" y="0"/>
                </a:lnTo>
              </a:path>
              <a:path w="9154160">
                <a:moveTo>
                  <a:pt x="5282889" y="0"/>
                </a:moveTo>
                <a:lnTo>
                  <a:pt x="3355100" y="0"/>
                </a:lnTo>
              </a:path>
              <a:path w="9154160">
                <a:moveTo>
                  <a:pt x="3355104" y="0"/>
                </a:moveTo>
                <a:lnTo>
                  <a:pt x="5282890" y="0"/>
                </a:lnTo>
              </a:path>
              <a:path w="9154160">
                <a:moveTo>
                  <a:pt x="1613725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1613720" y="1"/>
                </a:lnTo>
              </a:path>
            </a:pathLst>
          </a:custGeom>
          <a:noFill/>
          <a:ln w="12700">
            <a:solidFill>
              <a:srgbClr val="9CB1C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43" name="object 259"/>
          <p:cNvSpPr>
            <a:spLocks noChangeArrowheads="1"/>
          </p:cNvSpPr>
          <p:nvPr/>
        </p:nvSpPr>
        <p:spPr bwMode="auto">
          <a:xfrm>
            <a:off x="-20638" y="962025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9105722" y="0"/>
                </a:moveTo>
                <a:lnTo>
                  <a:pt x="8349420" y="0"/>
                </a:lnTo>
              </a:path>
              <a:path w="9154160">
                <a:moveTo>
                  <a:pt x="8349420" y="0"/>
                </a:moveTo>
                <a:lnTo>
                  <a:pt x="9105722" y="0"/>
                </a:lnTo>
              </a:path>
              <a:path w="9154160">
                <a:moveTo>
                  <a:pt x="5303884" y="0"/>
                </a:moveTo>
                <a:lnTo>
                  <a:pt x="3402929" y="0"/>
                </a:lnTo>
              </a:path>
              <a:path w="9154160">
                <a:moveTo>
                  <a:pt x="3402932" y="0"/>
                </a:moveTo>
                <a:lnTo>
                  <a:pt x="5303885" y="0"/>
                </a:lnTo>
              </a:path>
              <a:path w="9154160">
                <a:moveTo>
                  <a:pt x="1558308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1558303" y="1"/>
                </a:lnTo>
              </a:path>
            </a:pathLst>
          </a:custGeom>
          <a:noFill/>
          <a:ln w="12699">
            <a:solidFill>
              <a:srgbClr val="9BB1C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44" name="object 260"/>
          <p:cNvSpPr>
            <a:spLocks noChangeArrowheads="1"/>
          </p:cNvSpPr>
          <p:nvPr/>
        </p:nvSpPr>
        <p:spPr bwMode="auto">
          <a:xfrm>
            <a:off x="-20638" y="974725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9092254" y="0"/>
                </a:moveTo>
                <a:lnTo>
                  <a:pt x="8333798" y="0"/>
                </a:lnTo>
              </a:path>
              <a:path w="9154160">
                <a:moveTo>
                  <a:pt x="8333798" y="0"/>
                </a:moveTo>
                <a:lnTo>
                  <a:pt x="9092254" y="0"/>
                </a:lnTo>
              </a:path>
              <a:path w="9154160">
                <a:moveTo>
                  <a:pt x="5326045" y="0"/>
                </a:moveTo>
                <a:lnTo>
                  <a:pt x="3447838" y="0"/>
                </a:lnTo>
              </a:path>
              <a:path w="9154160">
                <a:moveTo>
                  <a:pt x="3447841" y="0"/>
                </a:moveTo>
                <a:lnTo>
                  <a:pt x="5326046" y="0"/>
                </a:lnTo>
              </a:path>
              <a:path w="9154160">
                <a:moveTo>
                  <a:pt x="1510392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1510388" y="1"/>
                </a:lnTo>
              </a:path>
            </a:pathLst>
          </a:custGeom>
          <a:noFill/>
          <a:ln w="13970">
            <a:solidFill>
              <a:srgbClr val="9AB0C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45" name="object 261"/>
          <p:cNvSpPr>
            <a:spLocks noChangeArrowheads="1"/>
          </p:cNvSpPr>
          <p:nvPr/>
        </p:nvSpPr>
        <p:spPr bwMode="auto">
          <a:xfrm>
            <a:off x="-20638" y="985838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9078786" y="0"/>
                </a:moveTo>
                <a:lnTo>
                  <a:pt x="8318176" y="0"/>
                </a:lnTo>
              </a:path>
              <a:path w="9154160">
                <a:moveTo>
                  <a:pt x="8318176" y="0"/>
                </a:moveTo>
                <a:lnTo>
                  <a:pt x="9078786" y="0"/>
                </a:lnTo>
              </a:path>
              <a:path w="9154160">
                <a:moveTo>
                  <a:pt x="5348207" y="0"/>
                </a:moveTo>
                <a:lnTo>
                  <a:pt x="3492746" y="0"/>
                </a:lnTo>
              </a:path>
              <a:path w="9154160">
                <a:moveTo>
                  <a:pt x="3492749" y="0"/>
                </a:moveTo>
                <a:lnTo>
                  <a:pt x="5348208" y="0"/>
                </a:lnTo>
              </a:path>
              <a:path w="9154160">
                <a:moveTo>
                  <a:pt x="1462477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1462473" y="1"/>
                </a:lnTo>
              </a:path>
            </a:pathLst>
          </a:custGeom>
          <a:noFill/>
          <a:ln w="12700">
            <a:solidFill>
              <a:srgbClr val="99AFC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46" name="object 262"/>
          <p:cNvSpPr>
            <a:spLocks noChangeArrowheads="1"/>
          </p:cNvSpPr>
          <p:nvPr/>
        </p:nvSpPr>
        <p:spPr bwMode="auto">
          <a:xfrm>
            <a:off x="-20638" y="996950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9066027" y="0"/>
                </a:moveTo>
                <a:lnTo>
                  <a:pt x="8303377" y="0"/>
                </a:lnTo>
              </a:path>
              <a:path w="9154160">
                <a:moveTo>
                  <a:pt x="8303377" y="0"/>
                </a:moveTo>
                <a:lnTo>
                  <a:pt x="9066027" y="0"/>
                </a:lnTo>
              </a:path>
              <a:path w="9154160">
                <a:moveTo>
                  <a:pt x="5369202" y="0"/>
                </a:moveTo>
                <a:lnTo>
                  <a:pt x="3535291" y="0"/>
                </a:lnTo>
              </a:path>
              <a:path w="9154160">
                <a:moveTo>
                  <a:pt x="3535294" y="0"/>
                </a:moveTo>
                <a:lnTo>
                  <a:pt x="5369203" y="0"/>
                </a:lnTo>
              </a:path>
              <a:path w="9154160">
                <a:moveTo>
                  <a:pt x="1417084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1417079" y="1"/>
                </a:lnTo>
              </a:path>
            </a:pathLst>
          </a:custGeom>
          <a:noFill/>
          <a:ln w="12699">
            <a:solidFill>
              <a:srgbClr val="99AEC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47" name="object 263"/>
          <p:cNvSpPr>
            <a:spLocks noChangeArrowheads="1"/>
          </p:cNvSpPr>
          <p:nvPr/>
        </p:nvSpPr>
        <p:spPr bwMode="auto">
          <a:xfrm>
            <a:off x="-20638" y="1009650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9053268" y="0"/>
                </a:moveTo>
                <a:lnTo>
                  <a:pt x="8288577" y="0"/>
                </a:lnTo>
              </a:path>
              <a:path w="9154160">
                <a:moveTo>
                  <a:pt x="8288577" y="0"/>
                </a:moveTo>
                <a:lnTo>
                  <a:pt x="9053268" y="0"/>
                </a:lnTo>
              </a:path>
              <a:path w="9154160">
                <a:moveTo>
                  <a:pt x="5390197" y="0"/>
                </a:moveTo>
                <a:lnTo>
                  <a:pt x="3577836" y="0"/>
                </a:lnTo>
              </a:path>
              <a:path w="9154160">
                <a:moveTo>
                  <a:pt x="3577839" y="0"/>
                </a:moveTo>
                <a:lnTo>
                  <a:pt x="5390198" y="0"/>
                </a:lnTo>
              </a:path>
              <a:path w="9154160">
                <a:moveTo>
                  <a:pt x="1374397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1374393" y="1"/>
                </a:lnTo>
              </a:path>
            </a:pathLst>
          </a:custGeom>
          <a:noFill/>
          <a:ln w="12699">
            <a:solidFill>
              <a:srgbClr val="97AEC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48" name="object 264"/>
          <p:cNvSpPr>
            <a:spLocks noChangeArrowheads="1"/>
          </p:cNvSpPr>
          <p:nvPr/>
        </p:nvSpPr>
        <p:spPr bwMode="auto">
          <a:xfrm>
            <a:off x="-20638" y="1020763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9038839" y="0"/>
                </a:moveTo>
                <a:lnTo>
                  <a:pt x="8273778" y="0"/>
                </a:lnTo>
              </a:path>
              <a:path w="9154160">
                <a:moveTo>
                  <a:pt x="8273778" y="0"/>
                </a:moveTo>
                <a:lnTo>
                  <a:pt x="9038839" y="0"/>
                </a:lnTo>
              </a:path>
              <a:path w="9154160">
                <a:moveTo>
                  <a:pt x="5411192" y="0"/>
                </a:moveTo>
                <a:lnTo>
                  <a:pt x="3620381" y="0"/>
                </a:lnTo>
              </a:path>
              <a:path w="9154160">
                <a:moveTo>
                  <a:pt x="3620384" y="0"/>
                </a:moveTo>
                <a:lnTo>
                  <a:pt x="5411193" y="0"/>
                </a:lnTo>
              </a:path>
              <a:path w="9154160">
                <a:moveTo>
                  <a:pt x="1338746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1338742" y="1"/>
                </a:lnTo>
              </a:path>
            </a:pathLst>
          </a:custGeom>
          <a:noFill/>
          <a:ln w="12700">
            <a:solidFill>
              <a:srgbClr val="96ADC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49" name="object 265"/>
          <p:cNvSpPr>
            <a:spLocks noChangeArrowheads="1"/>
          </p:cNvSpPr>
          <p:nvPr/>
        </p:nvSpPr>
        <p:spPr bwMode="auto">
          <a:xfrm>
            <a:off x="-20638" y="1031875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9023504" y="0"/>
                </a:moveTo>
                <a:lnTo>
                  <a:pt x="8258156" y="0"/>
                </a:lnTo>
              </a:path>
              <a:path w="9154160">
                <a:moveTo>
                  <a:pt x="8258156" y="0"/>
                </a:moveTo>
                <a:lnTo>
                  <a:pt x="9023504" y="0"/>
                </a:lnTo>
              </a:path>
              <a:path w="9154160">
                <a:moveTo>
                  <a:pt x="5433354" y="0"/>
                </a:moveTo>
                <a:lnTo>
                  <a:pt x="3665290" y="0"/>
                </a:lnTo>
              </a:path>
              <a:path w="9154160">
                <a:moveTo>
                  <a:pt x="3665293" y="0"/>
                </a:moveTo>
                <a:lnTo>
                  <a:pt x="5433355" y="0"/>
                </a:lnTo>
              </a:path>
              <a:path w="9154160">
                <a:moveTo>
                  <a:pt x="1301114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1301111" y="1"/>
                </a:lnTo>
              </a:path>
            </a:pathLst>
          </a:custGeom>
          <a:noFill/>
          <a:ln w="13970">
            <a:solidFill>
              <a:srgbClr val="95ACC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50" name="object 266"/>
          <p:cNvSpPr>
            <a:spLocks noChangeArrowheads="1"/>
          </p:cNvSpPr>
          <p:nvPr/>
        </p:nvSpPr>
        <p:spPr bwMode="auto">
          <a:xfrm>
            <a:off x="-20638" y="1044575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9008169" y="0"/>
                </a:moveTo>
                <a:lnTo>
                  <a:pt x="8242534" y="0"/>
                </a:lnTo>
              </a:path>
              <a:path w="9154160">
                <a:moveTo>
                  <a:pt x="8242534" y="0"/>
                </a:moveTo>
                <a:lnTo>
                  <a:pt x="9008169" y="0"/>
                </a:lnTo>
              </a:path>
              <a:path w="9154160">
                <a:moveTo>
                  <a:pt x="5455515" y="0"/>
                </a:moveTo>
                <a:lnTo>
                  <a:pt x="3710199" y="0"/>
                </a:lnTo>
              </a:path>
              <a:path w="9154160">
                <a:moveTo>
                  <a:pt x="3710201" y="0"/>
                </a:moveTo>
                <a:lnTo>
                  <a:pt x="5455516" y="0"/>
                </a:lnTo>
              </a:path>
              <a:path w="9154160">
                <a:moveTo>
                  <a:pt x="1263483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1263480" y="1"/>
                </a:lnTo>
              </a:path>
            </a:pathLst>
          </a:custGeom>
          <a:noFill/>
          <a:ln w="12699">
            <a:solidFill>
              <a:srgbClr val="94ACC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51" name="object 267"/>
          <p:cNvSpPr>
            <a:spLocks noChangeArrowheads="1"/>
          </p:cNvSpPr>
          <p:nvPr/>
        </p:nvSpPr>
        <p:spPr bwMode="auto">
          <a:xfrm>
            <a:off x="-20638" y="1055688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8993641" y="0"/>
                </a:moveTo>
                <a:lnTo>
                  <a:pt x="8227735" y="0"/>
                </a:lnTo>
              </a:path>
              <a:path w="9154160">
                <a:moveTo>
                  <a:pt x="8227735" y="0"/>
                </a:moveTo>
                <a:lnTo>
                  <a:pt x="8993641" y="0"/>
                </a:lnTo>
              </a:path>
              <a:path w="9154160">
                <a:moveTo>
                  <a:pt x="5476510" y="0"/>
                </a:moveTo>
                <a:lnTo>
                  <a:pt x="3752744" y="0"/>
                </a:lnTo>
              </a:path>
              <a:path w="9154160">
                <a:moveTo>
                  <a:pt x="3752746" y="0"/>
                </a:moveTo>
                <a:lnTo>
                  <a:pt x="5476511" y="0"/>
                </a:lnTo>
              </a:path>
              <a:path w="9154160">
                <a:moveTo>
                  <a:pt x="1227832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1227829" y="1"/>
                </a:lnTo>
              </a:path>
            </a:pathLst>
          </a:custGeom>
          <a:noFill/>
          <a:ln w="12700">
            <a:solidFill>
              <a:srgbClr val="93ABC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52" name="object 268"/>
          <p:cNvSpPr>
            <a:spLocks noChangeArrowheads="1"/>
          </p:cNvSpPr>
          <p:nvPr/>
        </p:nvSpPr>
        <p:spPr bwMode="auto">
          <a:xfrm>
            <a:off x="-20638" y="1068388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8978306" y="0"/>
                </a:moveTo>
                <a:lnTo>
                  <a:pt x="8210308" y="0"/>
                </a:lnTo>
              </a:path>
              <a:path w="9154160">
                <a:moveTo>
                  <a:pt x="8210308" y="0"/>
                </a:moveTo>
                <a:lnTo>
                  <a:pt x="8978306" y="0"/>
                </a:lnTo>
              </a:path>
              <a:path w="9154160">
                <a:moveTo>
                  <a:pt x="5498672" y="0"/>
                </a:moveTo>
                <a:lnTo>
                  <a:pt x="3797652" y="0"/>
                </a:lnTo>
              </a:path>
              <a:path w="9154160">
                <a:moveTo>
                  <a:pt x="3797655" y="0"/>
                </a:moveTo>
                <a:lnTo>
                  <a:pt x="5498673" y="0"/>
                </a:lnTo>
              </a:path>
              <a:path w="9154160">
                <a:moveTo>
                  <a:pt x="1193772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1193769" y="1"/>
                </a:lnTo>
              </a:path>
            </a:pathLst>
          </a:custGeom>
          <a:noFill/>
          <a:ln w="13970">
            <a:solidFill>
              <a:srgbClr val="92AAC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53" name="object 269"/>
          <p:cNvSpPr>
            <a:spLocks noChangeArrowheads="1"/>
          </p:cNvSpPr>
          <p:nvPr/>
        </p:nvSpPr>
        <p:spPr bwMode="auto">
          <a:xfrm>
            <a:off x="-20638" y="1079500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8962971" y="0"/>
                </a:moveTo>
                <a:lnTo>
                  <a:pt x="8191829" y="0"/>
                </a:lnTo>
              </a:path>
              <a:path w="9154160">
                <a:moveTo>
                  <a:pt x="8191829" y="0"/>
                </a:moveTo>
                <a:lnTo>
                  <a:pt x="8962971" y="0"/>
                </a:lnTo>
              </a:path>
              <a:path w="9154160">
                <a:moveTo>
                  <a:pt x="5520833" y="0"/>
                </a:moveTo>
                <a:lnTo>
                  <a:pt x="3842561" y="0"/>
                </a:lnTo>
              </a:path>
              <a:path w="9154160">
                <a:moveTo>
                  <a:pt x="3842564" y="0"/>
                </a:moveTo>
                <a:lnTo>
                  <a:pt x="5520834" y="0"/>
                </a:lnTo>
              </a:path>
              <a:path w="9154160">
                <a:moveTo>
                  <a:pt x="1160987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1160984" y="1"/>
                </a:lnTo>
              </a:path>
            </a:pathLst>
          </a:custGeom>
          <a:noFill/>
          <a:ln w="12699">
            <a:solidFill>
              <a:srgbClr val="91A9C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54" name="object 270"/>
          <p:cNvSpPr>
            <a:spLocks noChangeArrowheads="1"/>
          </p:cNvSpPr>
          <p:nvPr/>
        </p:nvSpPr>
        <p:spPr bwMode="auto">
          <a:xfrm>
            <a:off x="-20638" y="1092200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8948443" y="0"/>
                </a:moveTo>
                <a:lnTo>
                  <a:pt x="8174322" y="0"/>
                </a:lnTo>
              </a:path>
              <a:path w="9154160">
                <a:moveTo>
                  <a:pt x="8174322" y="0"/>
                </a:moveTo>
                <a:lnTo>
                  <a:pt x="8948443" y="0"/>
                </a:lnTo>
              </a:path>
              <a:path w="9154160">
                <a:moveTo>
                  <a:pt x="5541828" y="0"/>
                </a:moveTo>
                <a:lnTo>
                  <a:pt x="3885106" y="0"/>
                </a:lnTo>
              </a:path>
              <a:path w="9154160">
                <a:moveTo>
                  <a:pt x="3885109" y="0"/>
                </a:moveTo>
                <a:lnTo>
                  <a:pt x="5541829" y="0"/>
                </a:lnTo>
              </a:path>
              <a:path w="9154160">
                <a:moveTo>
                  <a:pt x="1129927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1129924" y="1"/>
                </a:lnTo>
              </a:path>
            </a:pathLst>
          </a:custGeom>
          <a:noFill/>
          <a:ln w="12699">
            <a:solidFill>
              <a:srgbClr val="90A9C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55" name="object 271"/>
          <p:cNvSpPr>
            <a:spLocks noChangeArrowheads="1"/>
          </p:cNvSpPr>
          <p:nvPr/>
        </p:nvSpPr>
        <p:spPr bwMode="auto">
          <a:xfrm>
            <a:off x="-20638" y="1103313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8933915" y="0"/>
                </a:moveTo>
                <a:lnTo>
                  <a:pt x="8156816" y="0"/>
                </a:lnTo>
              </a:path>
              <a:path w="9154160">
                <a:moveTo>
                  <a:pt x="8156815" y="0"/>
                </a:moveTo>
                <a:lnTo>
                  <a:pt x="8933915" y="0"/>
                </a:lnTo>
              </a:path>
              <a:path w="9154160">
                <a:moveTo>
                  <a:pt x="5562823" y="0"/>
                </a:moveTo>
                <a:lnTo>
                  <a:pt x="3927651" y="0"/>
                </a:lnTo>
              </a:path>
              <a:path w="9154160">
                <a:moveTo>
                  <a:pt x="3927654" y="0"/>
                </a:moveTo>
                <a:lnTo>
                  <a:pt x="5562824" y="0"/>
                </a:lnTo>
              </a:path>
              <a:path w="9154160">
                <a:moveTo>
                  <a:pt x="1098867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1098864" y="1"/>
                </a:lnTo>
              </a:path>
            </a:pathLst>
          </a:custGeom>
          <a:noFill/>
          <a:ln w="12700">
            <a:solidFill>
              <a:srgbClr val="8FA8C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56" name="object 272"/>
          <p:cNvSpPr>
            <a:spLocks noChangeArrowheads="1"/>
          </p:cNvSpPr>
          <p:nvPr/>
        </p:nvSpPr>
        <p:spPr bwMode="auto">
          <a:xfrm>
            <a:off x="-20638" y="1114425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8919388" y="0"/>
                </a:moveTo>
                <a:lnTo>
                  <a:pt x="8139309" y="0"/>
                </a:lnTo>
              </a:path>
              <a:path w="9154160">
                <a:moveTo>
                  <a:pt x="8139309" y="0"/>
                </a:moveTo>
                <a:lnTo>
                  <a:pt x="8919387" y="0"/>
                </a:lnTo>
              </a:path>
              <a:path w="9154160">
                <a:moveTo>
                  <a:pt x="5583819" y="0"/>
                </a:moveTo>
                <a:lnTo>
                  <a:pt x="3970196" y="0"/>
                </a:lnTo>
              </a:path>
              <a:path w="9154160">
                <a:moveTo>
                  <a:pt x="3970199" y="0"/>
                </a:moveTo>
                <a:lnTo>
                  <a:pt x="5583819" y="0"/>
                </a:lnTo>
              </a:path>
              <a:path w="9154160">
                <a:moveTo>
                  <a:pt x="1067807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1067804" y="1"/>
                </a:lnTo>
              </a:path>
            </a:pathLst>
          </a:custGeom>
          <a:noFill/>
          <a:ln w="12699">
            <a:solidFill>
              <a:srgbClr val="8EA7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57" name="object 273"/>
          <p:cNvSpPr>
            <a:spLocks noChangeArrowheads="1"/>
          </p:cNvSpPr>
          <p:nvPr/>
        </p:nvSpPr>
        <p:spPr bwMode="auto">
          <a:xfrm>
            <a:off x="-20638" y="1127125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8904053" y="0"/>
                </a:moveTo>
                <a:lnTo>
                  <a:pt x="8120830" y="0"/>
                </a:lnTo>
              </a:path>
              <a:path w="9154160">
                <a:moveTo>
                  <a:pt x="8120829" y="0"/>
                </a:moveTo>
                <a:lnTo>
                  <a:pt x="8904053" y="0"/>
                </a:lnTo>
              </a:path>
              <a:path w="9154160">
                <a:moveTo>
                  <a:pt x="5605980" y="0"/>
                </a:moveTo>
                <a:lnTo>
                  <a:pt x="4008546" y="0"/>
                </a:lnTo>
              </a:path>
              <a:path w="9154160">
                <a:moveTo>
                  <a:pt x="4008548" y="0"/>
                </a:moveTo>
                <a:lnTo>
                  <a:pt x="5605981" y="0"/>
                </a:lnTo>
              </a:path>
              <a:path w="9154160">
                <a:moveTo>
                  <a:pt x="1038377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1038374" y="1"/>
                </a:lnTo>
              </a:path>
            </a:pathLst>
          </a:custGeom>
          <a:noFill/>
          <a:ln w="13970">
            <a:solidFill>
              <a:srgbClr val="8DA6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58" name="object 274"/>
          <p:cNvSpPr>
            <a:spLocks noChangeArrowheads="1"/>
          </p:cNvSpPr>
          <p:nvPr/>
        </p:nvSpPr>
        <p:spPr bwMode="auto">
          <a:xfrm>
            <a:off x="-20638" y="1138238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8888718" y="0"/>
                </a:moveTo>
                <a:lnTo>
                  <a:pt x="8102350" y="0"/>
                </a:lnTo>
              </a:path>
              <a:path w="9154160">
                <a:moveTo>
                  <a:pt x="8102350" y="0"/>
                </a:moveTo>
                <a:lnTo>
                  <a:pt x="8888718" y="0"/>
                </a:lnTo>
              </a:path>
              <a:path w="9154160">
                <a:moveTo>
                  <a:pt x="5628142" y="0"/>
                </a:moveTo>
                <a:lnTo>
                  <a:pt x="4046531" y="0"/>
                </a:lnTo>
              </a:path>
              <a:path w="9154160">
                <a:moveTo>
                  <a:pt x="4046533" y="0"/>
                </a:moveTo>
                <a:lnTo>
                  <a:pt x="5628142" y="0"/>
                </a:lnTo>
              </a:path>
              <a:path w="9154160">
                <a:moveTo>
                  <a:pt x="1010145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1010142" y="1"/>
                </a:lnTo>
              </a:path>
            </a:pathLst>
          </a:custGeom>
          <a:noFill/>
          <a:ln w="12700">
            <a:solidFill>
              <a:srgbClr val="8CA6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59" name="object 275"/>
          <p:cNvSpPr>
            <a:spLocks noChangeArrowheads="1"/>
          </p:cNvSpPr>
          <p:nvPr/>
        </p:nvSpPr>
        <p:spPr bwMode="auto">
          <a:xfrm>
            <a:off x="-20638" y="1149350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8873330" y="0"/>
                </a:moveTo>
                <a:lnTo>
                  <a:pt x="8084844" y="0"/>
                </a:lnTo>
              </a:path>
              <a:path w="9154160">
                <a:moveTo>
                  <a:pt x="8084843" y="0"/>
                </a:moveTo>
                <a:lnTo>
                  <a:pt x="8873329" y="0"/>
                </a:lnTo>
              </a:path>
              <a:path w="9154160">
                <a:moveTo>
                  <a:pt x="5649137" y="0"/>
                </a:moveTo>
                <a:lnTo>
                  <a:pt x="4082517" y="0"/>
                </a:lnTo>
              </a:path>
              <a:path w="9154160">
                <a:moveTo>
                  <a:pt x="4082519" y="0"/>
                </a:moveTo>
                <a:lnTo>
                  <a:pt x="5649138" y="0"/>
                </a:lnTo>
              </a:path>
              <a:path w="9154160">
                <a:moveTo>
                  <a:pt x="983399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983396" y="1"/>
                </a:lnTo>
              </a:path>
            </a:pathLst>
          </a:custGeom>
          <a:noFill/>
          <a:ln w="12699">
            <a:solidFill>
              <a:srgbClr val="8BA5C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60" name="object 276"/>
          <p:cNvSpPr>
            <a:spLocks noChangeArrowheads="1"/>
          </p:cNvSpPr>
          <p:nvPr/>
        </p:nvSpPr>
        <p:spPr bwMode="auto">
          <a:xfrm>
            <a:off x="-20638" y="1162050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8856590" y="0"/>
                </a:moveTo>
                <a:lnTo>
                  <a:pt x="8067337" y="0"/>
                </a:lnTo>
              </a:path>
              <a:path w="9154160">
                <a:moveTo>
                  <a:pt x="8067337" y="0"/>
                </a:moveTo>
                <a:lnTo>
                  <a:pt x="8856589" y="0"/>
                </a:lnTo>
              </a:path>
              <a:path w="9154160">
                <a:moveTo>
                  <a:pt x="5670132" y="0"/>
                </a:moveTo>
                <a:lnTo>
                  <a:pt x="4118503" y="0"/>
                </a:lnTo>
              </a:path>
              <a:path w="9154160">
                <a:moveTo>
                  <a:pt x="4118505" y="0"/>
                </a:moveTo>
                <a:lnTo>
                  <a:pt x="5670133" y="0"/>
                </a:lnTo>
              </a:path>
              <a:path w="9154160">
                <a:moveTo>
                  <a:pt x="956652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956650" y="1"/>
                </a:lnTo>
              </a:path>
            </a:pathLst>
          </a:custGeom>
          <a:noFill/>
          <a:ln w="12699">
            <a:solidFill>
              <a:srgbClr val="8AA4C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61" name="object 277"/>
          <p:cNvSpPr>
            <a:spLocks noChangeArrowheads="1"/>
          </p:cNvSpPr>
          <p:nvPr/>
        </p:nvSpPr>
        <p:spPr bwMode="auto">
          <a:xfrm>
            <a:off x="-20638" y="1173163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8838920" y="0"/>
                </a:moveTo>
                <a:lnTo>
                  <a:pt x="8048858" y="0"/>
                </a:lnTo>
              </a:path>
              <a:path w="9154160">
                <a:moveTo>
                  <a:pt x="8048857" y="0"/>
                </a:moveTo>
                <a:lnTo>
                  <a:pt x="8838919" y="0"/>
                </a:lnTo>
              </a:path>
              <a:path w="9154160">
                <a:moveTo>
                  <a:pt x="5692293" y="0"/>
                </a:moveTo>
                <a:lnTo>
                  <a:pt x="4156488" y="0"/>
                </a:lnTo>
              </a:path>
              <a:path w="9154160">
                <a:moveTo>
                  <a:pt x="4156490" y="0"/>
                </a:moveTo>
                <a:lnTo>
                  <a:pt x="5692294" y="0"/>
                </a:lnTo>
              </a:path>
              <a:path w="9154160">
                <a:moveTo>
                  <a:pt x="928420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928418" y="1"/>
                </a:lnTo>
              </a:path>
            </a:pathLst>
          </a:custGeom>
          <a:noFill/>
          <a:ln w="13970">
            <a:solidFill>
              <a:srgbClr val="89A3C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62" name="object 278"/>
          <p:cNvSpPr>
            <a:spLocks noChangeArrowheads="1"/>
          </p:cNvSpPr>
          <p:nvPr/>
        </p:nvSpPr>
        <p:spPr bwMode="auto">
          <a:xfrm>
            <a:off x="-20638" y="1185863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8821250" y="0"/>
                </a:moveTo>
                <a:lnTo>
                  <a:pt x="8030378" y="0"/>
                </a:lnTo>
              </a:path>
              <a:path w="9154160">
                <a:moveTo>
                  <a:pt x="8030378" y="0"/>
                </a:moveTo>
                <a:lnTo>
                  <a:pt x="8821249" y="0"/>
                </a:lnTo>
              </a:path>
              <a:path w="9154160">
                <a:moveTo>
                  <a:pt x="5714455" y="0"/>
                </a:moveTo>
                <a:lnTo>
                  <a:pt x="4194474" y="0"/>
                </a:lnTo>
              </a:path>
              <a:path w="9154160">
                <a:moveTo>
                  <a:pt x="4194476" y="0"/>
                </a:moveTo>
                <a:lnTo>
                  <a:pt x="5714456" y="0"/>
                </a:lnTo>
              </a:path>
              <a:path w="9154160">
                <a:moveTo>
                  <a:pt x="902093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902091" y="1"/>
                </a:lnTo>
              </a:path>
            </a:pathLst>
          </a:custGeom>
          <a:noFill/>
          <a:ln w="12700">
            <a:solidFill>
              <a:srgbClr val="88A3C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63" name="object 279"/>
          <p:cNvSpPr>
            <a:spLocks noChangeArrowheads="1"/>
          </p:cNvSpPr>
          <p:nvPr/>
        </p:nvSpPr>
        <p:spPr bwMode="auto">
          <a:xfrm>
            <a:off x="-20638" y="1196975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8804510" y="0"/>
                </a:moveTo>
                <a:lnTo>
                  <a:pt x="8012872" y="0"/>
                </a:lnTo>
              </a:path>
              <a:path w="9154160">
                <a:moveTo>
                  <a:pt x="8012871" y="0"/>
                </a:moveTo>
                <a:lnTo>
                  <a:pt x="8804509" y="0"/>
                </a:lnTo>
              </a:path>
              <a:path w="9154160">
                <a:moveTo>
                  <a:pt x="5737916" y="0"/>
                </a:moveTo>
                <a:lnTo>
                  <a:pt x="4230460" y="0"/>
                </a:lnTo>
              </a:path>
              <a:path w="9154160">
                <a:moveTo>
                  <a:pt x="4230462" y="0"/>
                </a:moveTo>
                <a:lnTo>
                  <a:pt x="5737917" y="0"/>
                </a:lnTo>
              </a:path>
              <a:path w="9154160">
                <a:moveTo>
                  <a:pt x="880244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880242" y="1"/>
                </a:lnTo>
              </a:path>
            </a:pathLst>
          </a:custGeom>
          <a:noFill/>
          <a:ln w="12699">
            <a:solidFill>
              <a:srgbClr val="87A2C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64" name="object 280"/>
          <p:cNvSpPr>
            <a:spLocks noChangeArrowheads="1"/>
          </p:cNvSpPr>
          <p:nvPr/>
        </p:nvSpPr>
        <p:spPr bwMode="auto">
          <a:xfrm>
            <a:off x="-20638" y="1208088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8787770" y="0"/>
                </a:moveTo>
                <a:lnTo>
                  <a:pt x="7995365" y="0"/>
                </a:lnTo>
              </a:path>
              <a:path w="9154160">
                <a:moveTo>
                  <a:pt x="7995365" y="0"/>
                </a:moveTo>
                <a:lnTo>
                  <a:pt x="8787769" y="0"/>
                </a:lnTo>
              </a:path>
              <a:path w="9154160">
                <a:moveTo>
                  <a:pt x="5762946" y="0"/>
                </a:moveTo>
                <a:lnTo>
                  <a:pt x="4266446" y="0"/>
                </a:lnTo>
              </a:path>
              <a:path w="9154160">
                <a:moveTo>
                  <a:pt x="4266448" y="0"/>
                </a:moveTo>
                <a:lnTo>
                  <a:pt x="5762947" y="0"/>
                </a:lnTo>
              </a:path>
              <a:path w="9154160">
                <a:moveTo>
                  <a:pt x="858396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858394" y="1"/>
                </a:lnTo>
              </a:path>
            </a:pathLst>
          </a:custGeom>
          <a:noFill/>
          <a:ln w="12700">
            <a:solidFill>
              <a:srgbClr val="86A1C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65" name="object 281"/>
          <p:cNvSpPr>
            <a:spLocks noChangeArrowheads="1"/>
          </p:cNvSpPr>
          <p:nvPr/>
        </p:nvSpPr>
        <p:spPr bwMode="auto">
          <a:xfrm>
            <a:off x="-20638" y="1219200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8771030" y="0"/>
                </a:moveTo>
                <a:lnTo>
                  <a:pt x="7977858" y="0"/>
                </a:lnTo>
              </a:path>
              <a:path w="9154160">
                <a:moveTo>
                  <a:pt x="7977858" y="0"/>
                </a:moveTo>
                <a:lnTo>
                  <a:pt x="8771029" y="0"/>
                </a:lnTo>
              </a:path>
              <a:path w="9154160">
                <a:moveTo>
                  <a:pt x="5787976" y="0"/>
                </a:moveTo>
                <a:lnTo>
                  <a:pt x="4302432" y="0"/>
                </a:lnTo>
              </a:path>
              <a:path w="9154160">
                <a:moveTo>
                  <a:pt x="4302434" y="0"/>
                </a:moveTo>
                <a:lnTo>
                  <a:pt x="5787977" y="0"/>
                </a:lnTo>
              </a:path>
              <a:path w="9154160">
                <a:moveTo>
                  <a:pt x="836547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836545" y="1"/>
                </a:lnTo>
              </a:path>
            </a:pathLst>
          </a:custGeom>
          <a:noFill/>
          <a:ln w="12699">
            <a:solidFill>
              <a:srgbClr val="85A1C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66" name="object 282"/>
          <p:cNvSpPr>
            <a:spLocks noChangeArrowheads="1"/>
          </p:cNvSpPr>
          <p:nvPr/>
        </p:nvSpPr>
        <p:spPr bwMode="auto">
          <a:xfrm>
            <a:off x="-20638" y="1231900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8753360" y="0"/>
                </a:moveTo>
                <a:lnTo>
                  <a:pt x="7959379" y="0"/>
                </a:lnTo>
              </a:path>
              <a:path w="9154160">
                <a:moveTo>
                  <a:pt x="7959379" y="0"/>
                </a:moveTo>
                <a:lnTo>
                  <a:pt x="8753359" y="0"/>
                </a:lnTo>
              </a:path>
              <a:path w="9154160">
                <a:moveTo>
                  <a:pt x="5814397" y="0"/>
                </a:moveTo>
                <a:lnTo>
                  <a:pt x="4340417" y="0"/>
                </a:lnTo>
              </a:path>
              <a:path w="9154160">
                <a:moveTo>
                  <a:pt x="4340419" y="0"/>
                </a:moveTo>
                <a:lnTo>
                  <a:pt x="5814398" y="0"/>
                </a:lnTo>
              </a:path>
              <a:path w="9154160">
                <a:moveTo>
                  <a:pt x="813485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813483" y="1"/>
                </a:lnTo>
              </a:path>
            </a:pathLst>
          </a:custGeom>
          <a:noFill/>
          <a:ln w="13970">
            <a:solidFill>
              <a:srgbClr val="84A0C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67" name="object 283"/>
          <p:cNvSpPr>
            <a:spLocks noChangeArrowheads="1"/>
          </p:cNvSpPr>
          <p:nvPr/>
        </p:nvSpPr>
        <p:spPr bwMode="auto">
          <a:xfrm>
            <a:off x="-20638" y="1244600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8735690" y="0"/>
                </a:moveTo>
                <a:lnTo>
                  <a:pt x="7940900" y="0"/>
                </a:lnTo>
              </a:path>
              <a:path w="9154160">
                <a:moveTo>
                  <a:pt x="7940899" y="0"/>
                </a:moveTo>
                <a:lnTo>
                  <a:pt x="8735689" y="0"/>
                </a:lnTo>
              </a:path>
              <a:path w="9154160">
                <a:moveTo>
                  <a:pt x="5840818" y="0"/>
                </a:moveTo>
                <a:lnTo>
                  <a:pt x="4378402" y="0"/>
                </a:lnTo>
              </a:path>
              <a:path w="9154160">
                <a:moveTo>
                  <a:pt x="4378404" y="0"/>
                </a:moveTo>
                <a:lnTo>
                  <a:pt x="5840819" y="0"/>
                </a:lnTo>
              </a:path>
              <a:path w="9154160">
                <a:moveTo>
                  <a:pt x="790423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790421" y="1"/>
                </a:lnTo>
              </a:path>
            </a:pathLst>
          </a:custGeom>
          <a:noFill/>
          <a:ln w="12699">
            <a:solidFill>
              <a:srgbClr val="839FC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68" name="object 284"/>
          <p:cNvSpPr>
            <a:spLocks noChangeArrowheads="1"/>
          </p:cNvSpPr>
          <p:nvPr/>
        </p:nvSpPr>
        <p:spPr bwMode="auto">
          <a:xfrm>
            <a:off x="-20638" y="1255713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8718950" y="0"/>
                </a:moveTo>
                <a:lnTo>
                  <a:pt x="7923393" y="0"/>
                </a:lnTo>
              </a:path>
              <a:path w="9154160">
                <a:moveTo>
                  <a:pt x="7923393" y="0"/>
                </a:moveTo>
                <a:lnTo>
                  <a:pt x="8718949" y="0"/>
                </a:lnTo>
              </a:path>
              <a:path w="9154160">
                <a:moveTo>
                  <a:pt x="5865848" y="0"/>
                </a:moveTo>
                <a:lnTo>
                  <a:pt x="4414388" y="0"/>
                </a:lnTo>
              </a:path>
              <a:path w="9154160">
                <a:moveTo>
                  <a:pt x="4414390" y="0"/>
                </a:moveTo>
                <a:lnTo>
                  <a:pt x="5865849" y="0"/>
                </a:lnTo>
              </a:path>
              <a:path w="9154160">
                <a:moveTo>
                  <a:pt x="768574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768572" y="1"/>
                </a:lnTo>
              </a:path>
            </a:pathLst>
          </a:custGeom>
          <a:noFill/>
          <a:ln w="12700">
            <a:solidFill>
              <a:srgbClr val="829EC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69" name="object 285"/>
          <p:cNvSpPr>
            <a:spLocks noChangeArrowheads="1"/>
          </p:cNvSpPr>
          <p:nvPr/>
        </p:nvSpPr>
        <p:spPr bwMode="auto">
          <a:xfrm>
            <a:off x="-20638" y="1266825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8701280" y="0"/>
                </a:moveTo>
                <a:lnTo>
                  <a:pt x="7903044" y="0"/>
                </a:lnTo>
              </a:path>
              <a:path w="9154160">
                <a:moveTo>
                  <a:pt x="7903044" y="0"/>
                </a:moveTo>
                <a:lnTo>
                  <a:pt x="8701279" y="0"/>
                </a:lnTo>
              </a:path>
              <a:path w="9154160">
                <a:moveTo>
                  <a:pt x="5892269" y="0"/>
                </a:moveTo>
                <a:lnTo>
                  <a:pt x="4452374" y="0"/>
                </a:lnTo>
              </a:path>
              <a:path w="9154160">
                <a:moveTo>
                  <a:pt x="4452376" y="0"/>
                </a:moveTo>
                <a:lnTo>
                  <a:pt x="5892270" y="0"/>
                </a:lnTo>
              </a:path>
              <a:path w="9154160">
                <a:moveTo>
                  <a:pt x="745512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745510" y="1"/>
                </a:lnTo>
              </a:path>
            </a:pathLst>
          </a:custGeom>
          <a:noFill/>
          <a:ln w="13970">
            <a:solidFill>
              <a:srgbClr val="819EC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70" name="object 286"/>
          <p:cNvSpPr>
            <a:spLocks noChangeArrowheads="1"/>
          </p:cNvSpPr>
          <p:nvPr/>
        </p:nvSpPr>
        <p:spPr bwMode="auto">
          <a:xfrm>
            <a:off x="-20638" y="1279525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8683610" y="0"/>
                </a:moveTo>
                <a:lnTo>
                  <a:pt x="7881012" y="0"/>
                </a:lnTo>
              </a:path>
              <a:path w="9154160">
                <a:moveTo>
                  <a:pt x="7881012" y="0"/>
                </a:moveTo>
                <a:lnTo>
                  <a:pt x="8683609" y="0"/>
                </a:lnTo>
              </a:path>
              <a:path w="9154160">
                <a:moveTo>
                  <a:pt x="5918690" y="0"/>
                </a:moveTo>
                <a:lnTo>
                  <a:pt x="4490359" y="0"/>
                </a:lnTo>
              </a:path>
              <a:path w="9154160">
                <a:moveTo>
                  <a:pt x="4490361" y="0"/>
                </a:moveTo>
                <a:lnTo>
                  <a:pt x="5918691" y="0"/>
                </a:lnTo>
              </a:path>
              <a:path w="9154160">
                <a:moveTo>
                  <a:pt x="722450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722447" y="1"/>
                </a:lnTo>
              </a:path>
            </a:pathLst>
          </a:custGeom>
          <a:noFill/>
          <a:ln w="12699">
            <a:solidFill>
              <a:srgbClr val="809DC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71" name="object 287"/>
          <p:cNvSpPr>
            <a:spLocks noChangeArrowheads="1"/>
          </p:cNvSpPr>
          <p:nvPr/>
        </p:nvSpPr>
        <p:spPr bwMode="auto">
          <a:xfrm>
            <a:off x="-20638" y="1290638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8666870" y="0"/>
                </a:moveTo>
                <a:lnTo>
                  <a:pt x="7860140" y="0"/>
                </a:lnTo>
              </a:path>
              <a:path w="9154160">
                <a:moveTo>
                  <a:pt x="7860140" y="0"/>
                </a:moveTo>
                <a:lnTo>
                  <a:pt x="8666869" y="0"/>
                </a:lnTo>
              </a:path>
              <a:path w="9154160">
                <a:moveTo>
                  <a:pt x="5943720" y="0"/>
                </a:moveTo>
                <a:lnTo>
                  <a:pt x="4526345" y="0"/>
                </a:lnTo>
              </a:path>
              <a:path w="9154160">
                <a:moveTo>
                  <a:pt x="4526347" y="0"/>
                </a:moveTo>
                <a:lnTo>
                  <a:pt x="5943721" y="0"/>
                </a:lnTo>
              </a:path>
              <a:path w="9154160">
                <a:moveTo>
                  <a:pt x="700601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700599" y="1"/>
                </a:lnTo>
              </a:path>
            </a:pathLst>
          </a:custGeom>
          <a:noFill/>
          <a:ln w="12700">
            <a:solidFill>
              <a:srgbClr val="7F9CB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72" name="object 288"/>
          <p:cNvSpPr>
            <a:spLocks noChangeArrowheads="1"/>
          </p:cNvSpPr>
          <p:nvPr/>
        </p:nvSpPr>
        <p:spPr bwMode="auto">
          <a:xfrm>
            <a:off x="-20638" y="1301750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8650130" y="0"/>
                </a:moveTo>
                <a:lnTo>
                  <a:pt x="7839268" y="0"/>
                </a:lnTo>
              </a:path>
              <a:path w="9154160">
                <a:moveTo>
                  <a:pt x="7839267" y="0"/>
                </a:moveTo>
                <a:lnTo>
                  <a:pt x="8650129" y="0"/>
                </a:lnTo>
              </a:path>
              <a:path w="9154160">
                <a:moveTo>
                  <a:pt x="5968750" y="0"/>
                </a:moveTo>
                <a:lnTo>
                  <a:pt x="4562331" y="0"/>
                </a:lnTo>
              </a:path>
              <a:path w="9154160">
                <a:moveTo>
                  <a:pt x="4562333" y="0"/>
                </a:moveTo>
                <a:lnTo>
                  <a:pt x="5968751" y="0"/>
                </a:lnTo>
              </a:path>
              <a:path w="9154160">
                <a:moveTo>
                  <a:pt x="678753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678750" y="1"/>
                </a:lnTo>
              </a:path>
            </a:pathLst>
          </a:custGeom>
          <a:noFill/>
          <a:ln w="12699">
            <a:solidFill>
              <a:srgbClr val="7E9BB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73" name="object 289"/>
          <p:cNvSpPr>
            <a:spLocks noChangeArrowheads="1"/>
          </p:cNvSpPr>
          <p:nvPr/>
        </p:nvSpPr>
        <p:spPr bwMode="auto">
          <a:xfrm>
            <a:off x="-20638" y="1314450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8631356" y="0"/>
                </a:moveTo>
                <a:lnTo>
                  <a:pt x="7818396" y="0"/>
                </a:lnTo>
              </a:path>
              <a:path w="9154160">
                <a:moveTo>
                  <a:pt x="7818395" y="0"/>
                </a:moveTo>
                <a:lnTo>
                  <a:pt x="8631356" y="0"/>
                </a:lnTo>
              </a:path>
              <a:path w="9154160">
                <a:moveTo>
                  <a:pt x="5993781" y="0"/>
                </a:moveTo>
                <a:lnTo>
                  <a:pt x="4598271" y="0"/>
                </a:lnTo>
              </a:path>
              <a:path w="9154160">
                <a:moveTo>
                  <a:pt x="4598273" y="0"/>
                </a:moveTo>
                <a:lnTo>
                  <a:pt x="5993782" y="0"/>
                </a:lnTo>
              </a:path>
              <a:path w="9154160">
                <a:moveTo>
                  <a:pt x="656904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656902" y="1"/>
                </a:lnTo>
              </a:path>
            </a:pathLst>
          </a:custGeom>
          <a:noFill/>
          <a:ln w="12699">
            <a:solidFill>
              <a:srgbClr val="7D9BB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74" name="object 290"/>
          <p:cNvSpPr>
            <a:spLocks noChangeArrowheads="1"/>
          </p:cNvSpPr>
          <p:nvPr/>
        </p:nvSpPr>
        <p:spPr bwMode="auto">
          <a:xfrm>
            <a:off x="-20638" y="1325563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8610173" y="0"/>
                </a:moveTo>
                <a:lnTo>
                  <a:pt x="7796364" y="0"/>
                </a:lnTo>
              </a:path>
              <a:path w="9154160">
                <a:moveTo>
                  <a:pt x="7796364" y="0"/>
                </a:moveTo>
                <a:lnTo>
                  <a:pt x="8610173" y="0"/>
                </a:lnTo>
              </a:path>
              <a:path w="9154160">
                <a:moveTo>
                  <a:pt x="6020201" y="0"/>
                </a:moveTo>
                <a:lnTo>
                  <a:pt x="4635964" y="0"/>
                </a:lnTo>
              </a:path>
              <a:path w="9154160">
                <a:moveTo>
                  <a:pt x="4635966" y="0"/>
                </a:moveTo>
                <a:lnTo>
                  <a:pt x="6020202" y="0"/>
                </a:lnTo>
              </a:path>
              <a:path w="9154160">
                <a:moveTo>
                  <a:pt x="634339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634337" y="1"/>
                </a:lnTo>
              </a:path>
            </a:pathLst>
          </a:custGeom>
          <a:noFill/>
          <a:ln w="13970">
            <a:solidFill>
              <a:srgbClr val="7C9AB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75" name="object 291"/>
          <p:cNvSpPr>
            <a:spLocks noChangeArrowheads="1"/>
          </p:cNvSpPr>
          <p:nvPr/>
        </p:nvSpPr>
        <p:spPr bwMode="auto">
          <a:xfrm>
            <a:off x="-20638" y="1338263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8588990" y="0"/>
                </a:moveTo>
                <a:lnTo>
                  <a:pt x="7774332" y="0"/>
                </a:lnTo>
              </a:path>
              <a:path w="9154160">
                <a:moveTo>
                  <a:pt x="7774332" y="0"/>
                </a:moveTo>
                <a:lnTo>
                  <a:pt x="8588990" y="0"/>
                </a:lnTo>
              </a:path>
              <a:path w="9154160">
                <a:moveTo>
                  <a:pt x="6046622" y="0"/>
                </a:moveTo>
                <a:lnTo>
                  <a:pt x="4673658" y="0"/>
                </a:lnTo>
              </a:path>
              <a:path w="9154160">
                <a:moveTo>
                  <a:pt x="4673660" y="0"/>
                </a:moveTo>
                <a:lnTo>
                  <a:pt x="6046623" y="0"/>
                </a:lnTo>
              </a:path>
              <a:path w="9154160">
                <a:moveTo>
                  <a:pt x="616000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615998" y="1"/>
                </a:lnTo>
              </a:path>
            </a:pathLst>
          </a:custGeom>
          <a:noFill/>
          <a:ln w="12700">
            <a:solidFill>
              <a:srgbClr val="7B99B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76" name="object 292"/>
          <p:cNvSpPr>
            <a:spLocks noChangeArrowheads="1"/>
          </p:cNvSpPr>
          <p:nvPr/>
        </p:nvSpPr>
        <p:spPr bwMode="auto">
          <a:xfrm>
            <a:off x="-20638" y="1349375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8568922" y="0"/>
                </a:moveTo>
                <a:lnTo>
                  <a:pt x="7753265" y="0"/>
                </a:lnTo>
              </a:path>
              <a:path w="9154160">
                <a:moveTo>
                  <a:pt x="7753264" y="0"/>
                </a:moveTo>
                <a:lnTo>
                  <a:pt x="8568922" y="0"/>
                </a:lnTo>
              </a:path>
              <a:path w="9154160">
                <a:moveTo>
                  <a:pt x="6071652" y="0"/>
                </a:moveTo>
                <a:lnTo>
                  <a:pt x="4709367" y="0"/>
                </a:lnTo>
              </a:path>
              <a:path w="9154160">
                <a:moveTo>
                  <a:pt x="4709369" y="0"/>
                </a:moveTo>
                <a:lnTo>
                  <a:pt x="6071653" y="0"/>
                </a:lnTo>
              </a:path>
              <a:path w="9154160">
                <a:moveTo>
                  <a:pt x="598627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598625" y="1"/>
                </a:lnTo>
              </a:path>
            </a:pathLst>
          </a:custGeom>
          <a:noFill/>
          <a:ln w="12699">
            <a:solidFill>
              <a:srgbClr val="7A99B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77" name="object 293"/>
          <p:cNvSpPr>
            <a:spLocks noChangeArrowheads="1"/>
          </p:cNvSpPr>
          <p:nvPr/>
        </p:nvSpPr>
        <p:spPr bwMode="auto">
          <a:xfrm>
            <a:off x="-20638" y="1362075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8547739" y="0"/>
                </a:moveTo>
                <a:lnTo>
                  <a:pt x="7727526" y="0"/>
                </a:lnTo>
              </a:path>
              <a:path w="9154160">
                <a:moveTo>
                  <a:pt x="7727526" y="0"/>
                </a:moveTo>
                <a:lnTo>
                  <a:pt x="8547739" y="0"/>
                </a:lnTo>
              </a:path>
              <a:path w="9154160">
                <a:moveTo>
                  <a:pt x="6098073" y="0"/>
                </a:moveTo>
                <a:lnTo>
                  <a:pt x="4747060" y="0"/>
                </a:lnTo>
              </a:path>
              <a:path w="9154160">
                <a:moveTo>
                  <a:pt x="4747062" y="0"/>
                </a:moveTo>
                <a:lnTo>
                  <a:pt x="6098074" y="0"/>
                </a:lnTo>
              </a:path>
              <a:path w="9154160">
                <a:moveTo>
                  <a:pt x="580288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580286" y="1"/>
                </a:lnTo>
              </a:path>
            </a:pathLst>
          </a:custGeom>
          <a:noFill/>
          <a:ln w="13970">
            <a:solidFill>
              <a:srgbClr val="7999B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78" name="object 294"/>
          <p:cNvSpPr>
            <a:spLocks noChangeArrowheads="1"/>
          </p:cNvSpPr>
          <p:nvPr/>
        </p:nvSpPr>
        <p:spPr bwMode="auto">
          <a:xfrm>
            <a:off x="-20638" y="1373188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8526557" y="0"/>
                </a:moveTo>
                <a:lnTo>
                  <a:pt x="7701788" y="0"/>
                </a:lnTo>
              </a:path>
              <a:path w="9154160">
                <a:moveTo>
                  <a:pt x="7701787" y="0"/>
                </a:moveTo>
                <a:lnTo>
                  <a:pt x="8526556" y="0"/>
                </a:lnTo>
              </a:path>
              <a:path w="9154160">
                <a:moveTo>
                  <a:pt x="6124494" y="0"/>
                </a:moveTo>
                <a:lnTo>
                  <a:pt x="4784754" y="0"/>
                </a:lnTo>
              </a:path>
              <a:path w="9154160">
                <a:moveTo>
                  <a:pt x="4784755" y="0"/>
                </a:moveTo>
                <a:lnTo>
                  <a:pt x="6124495" y="0"/>
                </a:lnTo>
              </a:path>
              <a:path w="9154160">
                <a:moveTo>
                  <a:pt x="561949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561947" y="1"/>
                </a:lnTo>
              </a:path>
            </a:pathLst>
          </a:custGeom>
          <a:noFill/>
          <a:ln w="12700">
            <a:solidFill>
              <a:srgbClr val="7897B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79" name="object 295"/>
          <p:cNvSpPr>
            <a:spLocks noChangeArrowheads="1"/>
          </p:cNvSpPr>
          <p:nvPr/>
        </p:nvSpPr>
        <p:spPr bwMode="auto">
          <a:xfrm>
            <a:off x="-20638" y="1384300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8506489" y="0"/>
                </a:moveTo>
                <a:lnTo>
                  <a:pt x="7677404" y="0"/>
                </a:lnTo>
              </a:path>
              <a:path w="9154160">
                <a:moveTo>
                  <a:pt x="7677403" y="0"/>
                </a:moveTo>
                <a:lnTo>
                  <a:pt x="8506488" y="0"/>
                </a:lnTo>
              </a:path>
              <a:path w="9154160">
                <a:moveTo>
                  <a:pt x="6149524" y="0"/>
                </a:moveTo>
                <a:lnTo>
                  <a:pt x="4820463" y="0"/>
                </a:lnTo>
              </a:path>
              <a:path w="9154160">
                <a:moveTo>
                  <a:pt x="4820465" y="0"/>
                </a:moveTo>
                <a:lnTo>
                  <a:pt x="6149525" y="0"/>
                </a:lnTo>
              </a:path>
              <a:path w="9154160">
                <a:moveTo>
                  <a:pt x="544576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544574" y="1"/>
                </a:lnTo>
              </a:path>
            </a:pathLst>
          </a:custGeom>
          <a:noFill/>
          <a:ln w="12699">
            <a:solidFill>
              <a:srgbClr val="7796B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80" name="object 296"/>
          <p:cNvSpPr>
            <a:spLocks noChangeArrowheads="1"/>
          </p:cNvSpPr>
          <p:nvPr/>
        </p:nvSpPr>
        <p:spPr bwMode="auto">
          <a:xfrm>
            <a:off x="-20638" y="1397000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8486421" y="0"/>
                </a:moveTo>
                <a:lnTo>
                  <a:pt x="7653020" y="0"/>
                </a:lnTo>
              </a:path>
              <a:path w="9154160">
                <a:moveTo>
                  <a:pt x="7653019" y="0"/>
                </a:moveTo>
                <a:lnTo>
                  <a:pt x="8486420" y="0"/>
                </a:lnTo>
              </a:path>
              <a:path w="9154160">
                <a:moveTo>
                  <a:pt x="6177946" y="0"/>
                </a:moveTo>
                <a:lnTo>
                  <a:pt x="4856172" y="0"/>
                </a:lnTo>
              </a:path>
              <a:path w="9154160">
                <a:moveTo>
                  <a:pt x="4856174" y="0"/>
                </a:moveTo>
                <a:lnTo>
                  <a:pt x="6177947" y="0"/>
                </a:lnTo>
              </a:path>
              <a:path w="9154160">
                <a:moveTo>
                  <a:pt x="527202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527200" y="1"/>
                </a:lnTo>
              </a:path>
            </a:pathLst>
          </a:custGeom>
          <a:noFill/>
          <a:ln w="12699">
            <a:solidFill>
              <a:srgbClr val="7696B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81" name="object 297"/>
          <p:cNvSpPr>
            <a:spLocks noChangeArrowheads="1"/>
          </p:cNvSpPr>
          <p:nvPr/>
        </p:nvSpPr>
        <p:spPr bwMode="auto">
          <a:xfrm>
            <a:off x="-20638" y="1408113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8466353" y="0"/>
                </a:moveTo>
                <a:lnTo>
                  <a:pt x="7628635" y="0"/>
                </a:lnTo>
              </a:path>
              <a:path w="9154160">
                <a:moveTo>
                  <a:pt x="7628635" y="0"/>
                </a:moveTo>
                <a:lnTo>
                  <a:pt x="8466353" y="0"/>
                </a:lnTo>
              </a:path>
              <a:path w="9154160">
                <a:moveTo>
                  <a:pt x="6209760" y="0"/>
                </a:moveTo>
                <a:lnTo>
                  <a:pt x="4891882" y="0"/>
                </a:lnTo>
              </a:path>
              <a:path w="9154160">
                <a:moveTo>
                  <a:pt x="4891884" y="0"/>
                </a:moveTo>
                <a:lnTo>
                  <a:pt x="6209761" y="0"/>
                </a:lnTo>
              </a:path>
              <a:path w="9154160">
                <a:moveTo>
                  <a:pt x="509828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509826" y="1"/>
                </a:lnTo>
              </a:path>
            </a:pathLst>
          </a:custGeom>
          <a:noFill/>
          <a:ln w="12700">
            <a:solidFill>
              <a:srgbClr val="7595B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82" name="object 298"/>
          <p:cNvSpPr>
            <a:spLocks noChangeArrowheads="1"/>
          </p:cNvSpPr>
          <p:nvPr/>
        </p:nvSpPr>
        <p:spPr bwMode="auto">
          <a:xfrm>
            <a:off x="-20638" y="1419225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8445170" y="0"/>
                </a:moveTo>
                <a:lnTo>
                  <a:pt x="7602897" y="0"/>
                </a:lnTo>
              </a:path>
              <a:path w="9154160">
                <a:moveTo>
                  <a:pt x="7602896" y="0"/>
                </a:moveTo>
                <a:lnTo>
                  <a:pt x="8445170" y="0"/>
                </a:lnTo>
              </a:path>
              <a:path w="9154160">
                <a:moveTo>
                  <a:pt x="6243341" y="0"/>
                </a:moveTo>
                <a:lnTo>
                  <a:pt x="4929575" y="0"/>
                </a:lnTo>
              </a:path>
              <a:path w="9154160">
                <a:moveTo>
                  <a:pt x="4929577" y="0"/>
                </a:moveTo>
                <a:lnTo>
                  <a:pt x="6243342" y="0"/>
                </a:lnTo>
              </a:path>
              <a:path w="9154160">
                <a:moveTo>
                  <a:pt x="491490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491488" y="1"/>
                </a:lnTo>
              </a:path>
            </a:pathLst>
          </a:custGeom>
          <a:noFill/>
          <a:ln w="13970">
            <a:solidFill>
              <a:srgbClr val="7494B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83" name="object 299"/>
          <p:cNvSpPr>
            <a:spLocks noChangeArrowheads="1"/>
          </p:cNvSpPr>
          <p:nvPr/>
        </p:nvSpPr>
        <p:spPr bwMode="auto">
          <a:xfrm>
            <a:off x="-20638" y="1431925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8423987" y="0"/>
                </a:moveTo>
                <a:lnTo>
                  <a:pt x="7573287" y="0"/>
                </a:lnTo>
              </a:path>
              <a:path w="9154160">
                <a:moveTo>
                  <a:pt x="7573287" y="0"/>
                </a:moveTo>
                <a:lnTo>
                  <a:pt x="8423987" y="0"/>
                </a:lnTo>
              </a:path>
              <a:path w="9154160">
                <a:moveTo>
                  <a:pt x="6276922" y="0"/>
                </a:moveTo>
                <a:lnTo>
                  <a:pt x="4967268" y="0"/>
                </a:lnTo>
              </a:path>
              <a:path w="9154160">
                <a:moveTo>
                  <a:pt x="4967270" y="0"/>
                </a:moveTo>
                <a:lnTo>
                  <a:pt x="6276923" y="0"/>
                </a:lnTo>
              </a:path>
              <a:path w="9154160">
                <a:moveTo>
                  <a:pt x="473151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473149" y="1"/>
                </a:lnTo>
              </a:path>
            </a:pathLst>
          </a:custGeom>
          <a:noFill/>
          <a:ln w="12699">
            <a:solidFill>
              <a:srgbClr val="7393B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84" name="object 300"/>
          <p:cNvSpPr>
            <a:spLocks noChangeArrowheads="1"/>
          </p:cNvSpPr>
          <p:nvPr/>
        </p:nvSpPr>
        <p:spPr bwMode="auto">
          <a:xfrm>
            <a:off x="-20638" y="1443038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8403919" y="0"/>
                </a:moveTo>
                <a:lnTo>
                  <a:pt x="7542569" y="0"/>
                </a:lnTo>
              </a:path>
              <a:path w="9154160">
                <a:moveTo>
                  <a:pt x="7542569" y="0"/>
                </a:moveTo>
                <a:lnTo>
                  <a:pt x="8403919" y="0"/>
                </a:lnTo>
              </a:path>
              <a:path w="9154160">
                <a:moveTo>
                  <a:pt x="6308735" y="0"/>
                </a:moveTo>
                <a:lnTo>
                  <a:pt x="5002978" y="0"/>
                </a:lnTo>
              </a:path>
              <a:path w="9154160">
                <a:moveTo>
                  <a:pt x="5002980" y="0"/>
                </a:moveTo>
                <a:lnTo>
                  <a:pt x="6308736" y="0"/>
                </a:lnTo>
              </a:path>
              <a:path w="9154160">
                <a:moveTo>
                  <a:pt x="455777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455775" y="1"/>
                </a:lnTo>
              </a:path>
            </a:pathLst>
          </a:custGeom>
          <a:noFill/>
          <a:ln w="12700">
            <a:solidFill>
              <a:srgbClr val="7293B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85" name="object 301"/>
          <p:cNvSpPr>
            <a:spLocks noChangeArrowheads="1"/>
          </p:cNvSpPr>
          <p:nvPr/>
        </p:nvSpPr>
        <p:spPr bwMode="auto">
          <a:xfrm>
            <a:off x="-20638" y="1454150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8383851" y="0"/>
                </a:moveTo>
                <a:lnTo>
                  <a:pt x="7511851" y="0"/>
                </a:lnTo>
              </a:path>
              <a:path w="9154160">
                <a:moveTo>
                  <a:pt x="7511850" y="0"/>
                </a:moveTo>
                <a:lnTo>
                  <a:pt x="8383851" y="0"/>
                </a:lnTo>
              </a:path>
              <a:path w="9154160">
                <a:moveTo>
                  <a:pt x="6340549" y="0"/>
                </a:moveTo>
                <a:lnTo>
                  <a:pt x="5038687" y="0"/>
                </a:lnTo>
              </a:path>
              <a:path w="9154160">
                <a:moveTo>
                  <a:pt x="5038689" y="0"/>
                </a:moveTo>
                <a:lnTo>
                  <a:pt x="6340550" y="0"/>
                </a:lnTo>
              </a:path>
              <a:path w="9154160">
                <a:moveTo>
                  <a:pt x="438404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438402" y="1"/>
                </a:lnTo>
              </a:path>
            </a:pathLst>
          </a:custGeom>
          <a:noFill/>
          <a:ln w="12699">
            <a:solidFill>
              <a:srgbClr val="7192B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86" name="object 302"/>
          <p:cNvSpPr>
            <a:spLocks noChangeArrowheads="1"/>
          </p:cNvSpPr>
          <p:nvPr/>
        </p:nvSpPr>
        <p:spPr bwMode="auto">
          <a:xfrm>
            <a:off x="-20638" y="1466850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8362668" y="0"/>
                </a:moveTo>
                <a:lnTo>
                  <a:pt x="7479426" y="0"/>
                </a:lnTo>
              </a:path>
              <a:path w="9154160">
                <a:moveTo>
                  <a:pt x="7479426" y="0"/>
                </a:moveTo>
                <a:lnTo>
                  <a:pt x="8362668" y="0"/>
                </a:lnTo>
              </a:path>
              <a:path w="9154160">
                <a:moveTo>
                  <a:pt x="6374130" y="0"/>
                </a:moveTo>
                <a:lnTo>
                  <a:pt x="5076380" y="0"/>
                </a:lnTo>
              </a:path>
              <a:path w="9154160">
                <a:moveTo>
                  <a:pt x="5076382" y="0"/>
                </a:moveTo>
                <a:lnTo>
                  <a:pt x="6374131" y="0"/>
                </a:lnTo>
              </a:path>
              <a:path w="9154160">
                <a:moveTo>
                  <a:pt x="420065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420063" y="1"/>
                </a:lnTo>
              </a:path>
            </a:pathLst>
          </a:custGeom>
          <a:noFill/>
          <a:ln w="13970">
            <a:solidFill>
              <a:srgbClr val="7091B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87" name="object 303"/>
          <p:cNvSpPr>
            <a:spLocks noChangeArrowheads="1"/>
          </p:cNvSpPr>
          <p:nvPr/>
        </p:nvSpPr>
        <p:spPr bwMode="auto">
          <a:xfrm>
            <a:off x="-20638" y="1479550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8339358" y="0"/>
                </a:moveTo>
                <a:lnTo>
                  <a:pt x="7447002" y="0"/>
                </a:lnTo>
              </a:path>
              <a:path w="9154160">
                <a:moveTo>
                  <a:pt x="7447001" y="0"/>
                </a:moveTo>
                <a:lnTo>
                  <a:pt x="8339358" y="0"/>
                </a:lnTo>
              </a:path>
              <a:path w="9154160">
                <a:moveTo>
                  <a:pt x="6414945" y="0"/>
                </a:moveTo>
                <a:lnTo>
                  <a:pt x="5114074" y="0"/>
                </a:lnTo>
              </a:path>
              <a:path w="9154160">
                <a:moveTo>
                  <a:pt x="5114075" y="0"/>
                </a:moveTo>
                <a:lnTo>
                  <a:pt x="6414946" y="0"/>
                </a:lnTo>
              </a:path>
              <a:path w="9154160">
                <a:moveTo>
                  <a:pt x="401726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401724" y="1"/>
                </a:lnTo>
              </a:path>
            </a:pathLst>
          </a:custGeom>
          <a:noFill/>
          <a:ln w="12699">
            <a:solidFill>
              <a:srgbClr val="6F91B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88" name="object 304"/>
          <p:cNvSpPr>
            <a:spLocks noChangeArrowheads="1"/>
          </p:cNvSpPr>
          <p:nvPr/>
        </p:nvSpPr>
        <p:spPr bwMode="auto">
          <a:xfrm>
            <a:off x="-20638" y="1490663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8315035" y="0"/>
                </a:moveTo>
                <a:lnTo>
                  <a:pt x="7413527" y="0"/>
                </a:lnTo>
              </a:path>
              <a:path w="9154160">
                <a:moveTo>
                  <a:pt x="7413526" y="0"/>
                </a:moveTo>
                <a:lnTo>
                  <a:pt x="8315035" y="0"/>
                </a:lnTo>
              </a:path>
              <a:path w="9154160">
                <a:moveTo>
                  <a:pt x="6453613" y="0"/>
                </a:moveTo>
                <a:lnTo>
                  <a:pt x="5149783" y="0"/>
                </a:lnTo>
              </a:path>
              <a:path w="9154160">
                <a:moveTo>
                  <a:pt x="5149785" y="0"/>
                </a:moveTo>
                <a:lnTo>
                  <a:pt x="6453614" y="0"/>
                </a:lnTo>
              </a:path>
              <a:path w="9154160">
                <a:moveTo>
                  <a:pt x="386132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386131" y="1"/>
                </a:lnTo>
              </a:path>
            </a:pathLst>
          </a:custGeom>
          <a:noFill/>
          <a:ln w="12700">
            <a:solidFill>
              <a:srgbClr val="6E90B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89" name="object 305"/>
          <p:cNvSpPr>
            <a:spLocks noChangeArrowheads="1"/>
          </p:cNvSpPr>
          <p:nvPr/>
        </p:nvSpPr>
        <p:spPr bwMode="auto">
          <a:xfrm>
            <a:off x="-20638" y="1501775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8290712" y="0"/>
                </a:moveTo>
                <a:lnTo>
                  <a:pt x="7375720" y="0"/>
                </a:lnTo>
              </a:path>
              <a:path w="9154160">
                <a:moveTo>
                  <a:pt x="7375719" y="0"/>
                </a:moveTo>
                <a:lnTo>
                  <a:pt x="8290712" y="0"/>
                </a:lnTo>
              </a:path>
              <a:path w="9154160">
                <a:moveTo>
                  <a:pt x="6492280" y="0"/>
                </a:moveTo>
                <a:lnTo>
                  <a:pt x="5185493" y="0"/>
                </a:lnTo>
              </a:path>
              <a:path w="9154160">
                <a:moveTo>
                  <a:pt x="5185494" y="0"/>
                </a:moveTo>
                <a:lnTo>
                  <a:pt x="6492281" y="0"/>
                </a:lnTo>
              </a:path>
              <a:path w="9154160">
                <a:moveTo>
                  <a:pt x="371672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371670" y="1"/>
                </a:lnTo>
              </a:path>
            </a:pathLst>
          </a:custGeom>
          <a:noFill/>
          <a:ln w="12699">
            <a:solidFill>
              <a:srgbClr val="6D8FB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90" name="object 306"/>
          <p:cNvSpPr>
            <a:spLocks noChangeArrowheads="1"/>
          </p:cNvSpPr>
          <p:nvPr/>
        </p:nvSpPr>
        <p:spPr bwMode="auto">
          <a:xfrm>
            <a:off x="-20638" y="1514475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8265038" y="0"/>
                </a:moveTo>
                <a:lnTo>
                  <a:pt x="7335813" y="0"/>
                </a:lnTo>
              </a:path>
              <a:path w="9154160">
                <a:moveTo>
                  <a:pt x="7335812" y="0"/>
                </a:moveTo>
                <a:lnTo>
                  <a:pt x="8265037" y="0"/>
                </a:lnTo>
              </a:path>
              <a:path w="9154160">
                <a:moveTo>
                  <a:pt x="6533096" y="0"/>
                </a:moveTo>
                <a:lnTo>
                  <a:pt x="5223186" y="0"/>
                </a:lnTo>
              </a:path>
              <a:path w="9154160">
                <a:moveTo>
                  <a:pt x="5223187" y="0"/>
                </a:moveTo>
                <a:lnTo>
                  <a:pt x="6533097" y="0"/>
                </a:lnTo>
              </a:path>
              <a:path w="9154160">
                <a:moveTo>
                  <a:pt x="356408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356406" y="1"/>
                </a:lnTo>
              </a:path>
            </a:pathLst>
          </a:custGeom>
          <a:noFill/>
          <a:ln w="13970">
            <a:solidFill>
              <a:srgbClr val="6C8EB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91" name="object 307"/>
          <p:cNvSpPr>
            <a:spLocks noChangeArrowheads="1"/>
          </p:cNvSpPr>
          <p:nvPr/>
        </p:nvSpPr>
        <p:spPr bwMode="auto">
          <a:xfrm>
            <a:off x="-20638" y="1525588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8239363" y="0"/>
                </a:moveTo>
                <a:lnTo>
                  <a:pt x="7295905" y="0"/>
                </a:lnTo>
              </a:path>
              <a:path w="9154160">
                <a:moveTo>
                  <a:pt x="7295904" y="0"/>
                </a:moveTo>
                <a:lnTo>
                  <a:pt x="8239363" y="0"/>
                </a:lnTo>
              </a:path>
              <a:path w="9154160">
                <a:moveTo>
                  <a:pt x="6573911" y="0"/>
                </a:moveTo>
                <a:lnTo>
                  <a:pt x="5260879" y="0"/>
                </a:lnTo>
              </a:path>
              <a:path w="9154160">
                <a:moveTo>
                  <a:pt x="5260881" y="0"/>
                </a:moveTo>
                <a:lnTo>
                  <a:pt x="6573913" y="0"/>
                </a:lnTo>
              </a:path>
              <a:path w="9154160">
                <a:moveTo>
                  <a:pt x="341144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341142" y="1"/>
                </a:lnTo>
              </a:path>
            </a:pathLst>
          </a:custGeom>
          <a:noFill/>
          <a:ln w="12700">
            <a:solidFill>
              <a:srgbClr val="6B8EB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92" name="object 308"/>
          <p:cNvSpPr>
            <a:spLocks noChangeArrowheads="1"/>
          </p:cNvSpPr>
          <p:nvPr/>
        </p:nvSpPr>
        <p:spPr bwMode="auto">
          <a:xfrm>
            <a:off x="-20638" y="1536700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8215040" y="0"/>
                </a:moveTo>
                <a:lnTo>
                  <a:pt x="7254081" y="0"/>
                </a:lnTo>
              </a:path>
              <a:path w="9154160">
                <a:moveTo>
                  <a:pt x="7254079" y="0"/>
                </a:moveTo>
                <a:lnTo>
                  <a:pt x="8215040" y="0"/>
                </a:lnTo>
              </a:path>
              <a:path w="9154160">
                <a:moveTo>
                  <a:pt x="6633119" y="0"/>
                </a:moveTo>
                <a:lnTo>
                  <a:pt x="5296588" y="0"/>
                </a:lnTo>
              </a:path>
              <a:path w="9154160">
                <a:moveTo>
                  <a:pt x="5296590" y="0"/>
                </a:moveTo>
                <a:lnTo>
                  <a:pt x="6633121" y="0"/>
                </a:lnTo>
              </a:path>
              <a:path w="9154160">
                <a:moveTo>
                  <a:pt x="326683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326681" y="1"/>
                </a:lnTo>
              </a:path>
            </a:pathLst>
          </a:custGeom>
          <a:noFill/>
          <a:ln w="12699">
            <a:solidFill>
              <a:srgbClr val="6A8DB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93" name="object 309"/>
          <p:cNvSpPr>
            <a:spLocks noChangeArrowheads="1"/>
          </p:cNvSpPr>
          <p:nvPr/>
        </p:nvSpPr>
        <p:spPr bwMode="auto">
          <a:xfrm>
            <a:off x="-20638" y="1549400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8190717" y="0"/>
                </a:moveTo>
                <a:lnTo>
                  <a:pt x="7192168" y="0"/>
                </a:lnTo>
              </a:path>
              <a:path w="9154160">
                <a:moveTo>
                  <a:pt x="7192167" y="0"/>
                </a:moveTo>
                <a:lnTo>
                  <a:pt x="8190717" y="0"/>
                </a:lnTo>
              </a:path>
              <a:path w="9154160">
                <a:moveTo>
                  <a:pt x="6693534" y="0"/>
                </a:moveTo>
                <a:lnTo>
                  <a:pt x="5332298" y="0"/>
                </a:lnTo>
              </a:path>
              <a:path w="9154160">
                <a:moveTo>
                  <a:pt x="5332300" y="0"/>
                </a:moveTo>
                <a:lnTo>
                  <a:pt x="6693536" y="0"/>
                </a:lnTo>
              </a:path>
              <a:path w="9154160">
                <a:moveTo>
                  <a:pt x="312222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312221" y="1"/>
                </a:lnTo>
              </a:path>
            </a:pathLst>
          </a:custGeom>
          <a:noFill/>
          <a:ln w="12699">
            <a:solidFill>
              <a:srgbClr val="698CB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94" name="object 310"/>
          <p:cNvSpPr>
            <a:spLocks noChangeArrowheads="1"/>
          </p:cNvSpPr>
          <p:nvPr/>
        </p:nvSpPr>
        <p:spPr bwMode="auto">
          <a:xfrm>
            <a:off x="-20638" y="1560513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8165043" y="0"/>
                </a:moveTo>
                <a:lnTo>
                  <a:pt x="7126816" y="0"/>
                </a:lnTo>
              </a:path>
              <a:path w="9154160">
                <a:moveTo>
                  <a:pt x="7126815" y="0"/>
                </a:moveTo>
                <a:lnTo>
                  <a:pt x="8165043" y="0"/>
                </a:lnTo>
              </a:path>
              <a:path w="9154160">
                <a:moveTo>
                  <a:pt x="6757307" y="0"/>
                </a:moveTo>
                <a:lnTo>
                  <a:pt x="5369991" y="0"/>
                </a:lnTo>
              </a:path>
              <a:path w="9154160">
                <a:moveTo>
                  <a:pt x="5369993" y="0"/>
                </a:moveTo>
                <a:lnTo>
                  <a:pt x="6757308" y="0"/>
                </a:lnTo>
              </a:path>
              <a:path w="9154160">
                <a:moveTo>
                  <a:pt x="296958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296957" y="1"/>
                </a:lnTo>
              </a:path>
            </a:pathLst>
          </a:custGeom>
          <a:noFill/>
          <a:ln w="13970">
            <a:solidFill>
              <a:srgbClr val="688BB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95" name="object 311"/>
          <p:cNvSpPr>
            <a:spLocks noChangeArrowheads="1"/>
          </p:cNvSpPr>
          <p:nvPr/>
        </p:nvSpPr>
        <p:spPr bwMode="auto">
          <a:xfrm>
            <a:off x="-20638" y="1573213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8139369" y="0"/>
                </a:moveTo>
                <a:lnTo>
                  <a:pt x="6970576" y="0"/>
                </a:lnTo>
              </a:path>
              <a:path w="9154160">
                <a:moveTo>
                  <a:pt x="6970570" y="0"/>
                </a:moveTo>
                <a:lnTo>
                  <a:pt x="8139368" y="0"/>
                </a:lnTo>
              </a:path>
              <a:path w="9154160">
                <a:moveTo>
                  <a:pt x="6909752" y="0"/>
                </a:moveTo>
                <a:lnTo>
                  <a:pt x="5407684" y="0"/>
                </a:lnTo>
              </a:path>
              <a:path w="9154160">
                <a:moveTo>
                  <a:pt x="5407686" y="0"/>
                </a:moveTo>
                <a:lnTo>
                  <a:pt x="6909756" y="0"/>
                </a:lnTo>
              </a:path>
              <a:path w="9154160">
                <a:moveTo>
                  <a:pt x="281694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281693" y="1"/>
                </a:lnTo>
              </a:path>
            </a:pathLst>
          </a:custGeom>
          <a:noFill/>
          <a:ln w="12700">
            <a:solidFill>
              <a:srgbClr val="678BB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96" name="object 312"/>
          <p:cNvSpPr>
            <a:spLocks noChangeArrowheads="1"/>
          </p:cNvSpPr>
          <p:nvPr/>
        </p:nvSpPr>
        <p:spPr bwMode="auto">
          <a:xfrm>
            <a:off x="-20638" y="1584325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8115046" y="0"/>
                </a:moveTo>
                <a:lnTo>
                  <a:pt x="5443394" y="0"/>
                </a:lnTo>
              </a:path>
              <a:path w="9154160">
                <a:moveTo>
                  <a:pt x="5443395" y="0"/>
                </a:moveTo>
                <a:lnTo>
                  <a:pt x="8115045" y="0"/>
                </a:lnTo>
              </a:path>
              <a:path w="9154160">
                <a:moveTo>
                  <a:pt x="267233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267232" y="1"/>
                </a:lnTo>
              </a:path>
            </a:pathLst>
          </a:custGeom>
          <a:noFill/>
          <a:ln w="12699">
            <a:solidFill>
              <a:srgbClr val="668AB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97" name="object 313"/>
          <p:cNvSpPr>
            <a:spLocks noChangeArrowheads="1"/>
          </p:cNvSpPr>
          <p:nvPr/>
        </p:nvSpPr>
        <p:spPr bwMode="auto">
          <a:xfrm>
            <a:off x="-20638" y="1595438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8090722" y="0"/>
                </a:moveTo>
                <a:lnTo>
                  <a:pt x="5479103" y="0"/>
                </a:lnTo>
              </a:path>
              <a:path w="9154160">
                <a:moveTo>
                  <a:pt x="5479105" y="0"/>
                </a:moveTo>
                <a:lnTo>
                  <a:pt x="8090722" y="0"/>
                </a:lnTo>
              </a:path>
              <a:path w="9154160">
                <a:moveTo>
                  <a:pt x="252773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252771" y="1"/>
                </a:lnTo>
              </a:path>
            </a:pathLst>
          </a:custGeom>
          <a:noFill/>
          <a:ln w="12700">
            <a:solidFill>
              <a:srgbClr val="6689B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98" name="object 314"/>
          <p:cNvSpPr>
            <a:spLocks noChangeArrowheads="1"/>
          </p:cNvSpPr>
          <p:nvPr/>
        </p:nvSpPr>
        <p:spPr bwMode="auto">
          <a:xfrm>
            <a:off x="-20638" y="1606550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8066399" y="0"/>
                </a:moveTo>
                <a:lnTo>
                  <a:pt x="5514813" y="0"/>
                </a:lnTo>
              </a:path>
              <a:path w="9154160">
                <a:moveTo>
                  <a:pt x="5514814" y="0"/>
                </a:moveTo>
                <a:lnTo>
                  <a:pt x="8066399" y="0"/>
                </a:lnTo>
              </a:path>
              <a:path w="9154160">
                <a:moveTo>
                  <a:pt x="238312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238311" y="1"/>
                </a:lnTo>
              </a:path>
            </a:pathLst>
          </a:custGeom>
          <a:noFill/>
          <a:ln w="12699">
            <a:solidFill>
              <a:srgbClr val="6488B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99" name="object 315"/>
          <p:cNvSpPr>
            <a:spLocks noChangeArrowheads="1"/>
          </p:cNvSpPr>
          <p:nvPr/>
        </p:nvSpPr>
        <p:spPr bwMode="auto">
          <a:xfrm>
            <a:off x="-20638" y="1619250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8040725" y="0"/>
                </a:moveTo>
                <a:lnTo>
                  <a:pt x="5552506" y="0"/>
                </a:lnTo>
              </a:path>
              <a:path w="9154160">
                <a:moveTo>
                  <a:pt x="5552507" y="0"/>
                </a:moveTo>
                <a:lnTo>
                  <a:pt x="8040725" y="0"/>
                </a:lnTo>
              </a:path>
              <a:path w="9154160">
                <a:moveTo>
                  <a:pt x="223048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223046" y="1"/>
                </a:lnTo>
              </a:path>
            </a:pathLst>
          </a:custGeom>
          <a:noFill/>
          <a:ln w="13970">
            <a:solidFill>
              <a:srgbClr val="6388B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500" name="object 316"/>
          <p:cNvSpPr>
            <a:spLocks noChangeArrowheads="1"/>
          </p:cNvSpPr>
          <p:nvPr/>
        </p:nvSpPr>
        <p:spPr bwMode="auto">
          <a:xfrm>
            <a:off x="-20638" y="1631950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8015051" y="0"/>
                </a:moveTo>
                <a:lnTo>
                  <a:pt x="5590199" y="0"/>
                </a:lnTo>
              </a:path>
              <a:path w="9154160">
                <a:moveTo>
                  <a:pt x="5590201" y="0"/>
                </a:moveTo>
                <a:lnTo>
                  <a:pt x="8015050" y="0"/>
                </a:lnTo>
              </a:path>
              <a:path w="9154160">
                <a:moveTo>
                  <a:pt x="207784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207782" y="1"/>
                </a:lnTo>
              </a:path>
            </a:pathLst>
          </a:custGeom>
          <a:noFill/>
          <a:ln w="12699">
            <a:solidFill>
              <a:srgbClr val="6287B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501" name="object 317"/>
          <p:cNvSpPr>
            <a:spLocks noChangeArrowheads="1"/>
          </p:cNvSpPr>
          <p:nvPr/>
        </p:nvSpPr>
        <p:spPr bwMode="auto">
          <a:xfrm>
            <a:off x="-20638" y="1643063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7985436" y="0"/>
                </a:moveTo>
                <a:lnTo>
                  <a:pt x="5625909" y="0"/>
                </a:lnTo>
              </a:path>
              <a:path w="9154160">
                <a:moveTo>
                  <a:pt x="5625910" y="0"/>
                </a:moveTo>
                <a:lnTo>
                  <a:pt x="7985436" y="0"/>
                </a:lnTo>
              </a:path>
              <a:path w="9154160">
                <a:moveTo>
                  <a:pt x="193323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193322" y="1"/>
                </a:lnTo>
              </a:path>
            </a:pathLst>
          </a:custGeom>
          <a:noFill/>
          <a:ln w="12700">
            <a:solidFill>
              <a:srgbClr val="6186B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502" name="object 318"/>
          <p:cNvSpPr>
            <a:spLocks noChangeArrowheads="1"/>
          </p:cNvSpPr>
          <p:nvPr/>
        </p:nvSpPr>
        <p:spPr bwMode="auto">
          <a:xfrm>
            <a:off x="-20638" y="1654175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7953848" y="0"/>
                </a:moveTo>
                <a:lnTo>
                  <a:pt x="5663602" y="0"/>
                </a:lnTo>
              </a:path>
              <a:path w="9154160">
                <a:moveTo>
                  <a:pt x="5663603" y="0"/>
                </a:moveTo>
                <a:lnTo>
                  <a:pt x="7953847" y="0"/>
                </a:lnTo>
              </a:path>
              <a:path w="9154160">
                <a:moveTo>
                  <a:pt x="178815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178814" y="1"/>
                </a:lnTo>
              </a:path>
            </a:pathLst>
          </a:custGeom>
          <a:noFill/>
          <a:ln w="13970">
            <a:solidFill>
              <a:srgbClr val="6086B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503" name="object 319"/>
          <p:cNvSpPr>
            <a:spLocks noChangeArrowheads="1"/>
          </p:cNvSpPr>
          <p:nvPr/>
        </p:nvSpPr>
        <p:spPr bwMode="auto">
          <a:xfrm>
            <a:off x="-20638" y="1666875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7922259" y="0"/>
                </a:moveTo>
                <a:lnTo>
                  <a:pt x="5701295" y="0"/>
                </a:lnTo>
              </a:path>
              <a:path w="9154160">
                <a:moveTo>
                  <a:pt x="5701297" y="0"/>
                </a:moveTo>
                <a:lnTo>
                  <a:pt x="7922259" y="0"/>
                </a:lnTo>
              </a:path>
              <a:path w="9154160">
                <a:moveTo>
                  <a:pt x="165946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165945" y="1"/>
                </a:lnTo>
              </a:path>
            </a:pathLst>
          </a:custGeom>
          <a:noFill/>
          <a:ln w="12699">
            <a:solidFill>
              <a:srgbClr val="5F85B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504" name="object 320"/>
          <p:cNvSpPr>
            <a:spLocks noChangeArrowheads="1"/>
          </p:cNvSpPr>
          <p:nvPr/>
        </p:nvSpPr>
        <p:spPr bwMode="auto">
          <a:xfrm>
            <a:off x="-20638" y="1677988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7892334" y="0"/>
                </a:moveTo>
                <a:lnTo>
                  <a:pt x="5737005" y="0"/>
                </a:lnTo>
              </a:path>
              <a:path w="9154160">
                <a:moveTo>
                  <a:pt x="5737006" y="0"/>
                </a:moveTo>
                <a:lnTo>
                  <a:pt x="7892333" y="0"/>
                </a:lnTo>
              </a:path>
              <a:path w="9154160">
                <a:moveTo>
                  <a:pt x="153754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153753" y="1"/>
                </a:lnTo>
              </a:path>
            </a:pathLst>
          </a:custGeom>
          <a:noFill/>
          <a:ln w="12700">
            <a:solidFill>
              <a:srgbClr val="5E84B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505" name="object 321"/>
          <p:cNvSpPr>
            <a:spLocks noChangeArrowheads="1"/>
          </p:cNvSpPr>
          <p:nvPr/>
        </p:nvSpPr>
        <p:spPr bwMode="auto">
          <a:xfrm>
            <a:off x="-20638" y="1689100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7862408" y="0"/>
                </a:moveTo>
                <a:lnTo>
                  <a:pt x="5772714" y="0"/>
                </a:lnTo>
              </a:path>
              <a:path w="9154160">
                <a:moveTo>
                  <a:pt x="5772715" y="0"/>
                </a:moveTo>
                <a:lnTo>
                  <a:pt x="7862407" y="0"/>
                </a:lnTo>
              </a:path>
              <a:path w="9154160">
                <a:moveTo>
                  <a:pt x="141562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141561" y="1"/>
                </a:lnTo>
              </a:path>
            </a:pathLst>
          </a:custGeom>
          <a:noFill/>
          <a:ln w="12699">
            <a:solidFill>
              <a:srgbClr val="5D83B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506" name="object 322"/>
          <p:cNvSpPr>
            <a:spLocks noChangeArrowheads="1"/>
          </p:cNvSpPr>
          <p:nvPr/>
        </p:nvSpPr>
        <p:spPr bwMode="auto">
          <a:xfrm>
            <a:off x="-20638" y="1701800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7832482" y="0"/>
                </a:moveTo>
                <a:lnTo>
                  <a:pt x="5809059" y="0"/>
                </a:lnTo>
              </a:path>
              <a:path w="9154160">
                <a:moveTo>
                  <a:pt x="5809061" y="0"/>
                </a:moveTo>
                <a:lnTo>
                  <a:pt x="7832482" y="0"/>
                </a:lnTo>
              </a:path>
              <a:path w="9154160">
                <a:moveTo>
                  <a:pt x="129370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129369" y="1"/>
                </a:lnTo>
              </a:path>
            </a:pathLst>
          </a:custGeom>
          <a:noFill/>
          <a:ln w="12699">
            <a:solidFill>
              <a:srgbClr val="5C83B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507" name="object 323"/>
          <p:cNvSpPr>
            <a:spLocks noChangeArrowheads="1"/>
          </p:cNvSpPr>
          <p:nvPr/>
        </p:nvSpPr>
        <p:spPr bwMode="auto">
          <a:xfrm>
            <a:off x="-20638" y="1712913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7795830" y="0"/>
                </a:moveTo>
                <a:lnTo>
                  <a:pt x="5858827" y="0"/>
                </a:lnTo>
              </a:path>
              <a:path w="9154160">
                <a:moveTo>
                  <a:pt x="5858829" y="0"/>
                </a:moveTo>
                <a:lnTo>
                  <a:pt x="7795829" y="0"/>
                </a:lnTo>
              </a:path>
              <a:path w="9154160">
                <a:moveTo>
                  <a:pt x="116501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116499" y="1"/>
                </a:lnTo>
              </a:path>
            </a:pathLst>
          </a:custGeom>
          <a:noFill/>
          <a:ln w="13970">
            <a:solidFill>
              <a:srgbClr val="5B82B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508" name="object 324"/>
          <p:cNvSpPr>
            <a:spLocks noChangeArrowheads="1"/>
          </p:cNvSpPr>
          <p:nvPr/>
        </p:nvSpPr>
        <p:spPr bwMode="auto">
          <a:xfrm>
            <a:off x="-20638" y="1725613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7758896" y="0"/>
                </a:moveTo>
                <a:lnTo>
                  <a:pt x="5908595" y="0"/>
                </a:lnTo>
              </a:path>
              <a:path w="9154160">
                <a:moveTo>
                  <a:pt x="5908597" y="0"/>
                </a:moveTo>
                <a:lnTo>
                  <a:pt x="7758895" y="0"/>
                </a:lnTo>
              </a:path>
              <a:path w="9154160">
                <a:moveTo>
                  <a:pt x="103631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103630" y="1"/>
                </a:lnTo>
              </a:path>
            </a:pathLst>
          </a:custGeom>
          <a:noFill/>
          <a:ln w="12700">
            <a:solidFill>
              <a:srgbClr val="5A81B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509" name="object 325"/>
          <p:cNvSpPr>
            <a:spLocks noChangeArrowheads="1"/>
          </p:cNvSpPr>
          <p:nvPr/>
        </p:nvSpPr>
        <p:spPr bwMode="auto">
          <a:xfrm>
            <a:off x="-20638" y="1736725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7723906" y="0"/>
                </a:moveTo>
                <a:lnTo>
                  <a:pt x="5955744" y="0"/>
                </a:lnTo>
              </a:path>
              <a:path w="9154160">
                <a:moveTo>
                  <a:pt x="5955746" y="0"/>
                </a:moveTo>
                <a:lnTo>
                  <a:pt x="7723906" y="0"/>
                </a:lnTo>
              </a:path>
              <a:path w="9154160">
                <a:moveTo>
                  <a:pt x="91440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91438" y="1"/>
                </a:lnTo>
              </a:path>
            </a:pathLst>
          </a:custGeom>
          <a:noFill/>
          <a:ln w="12699">
            <a:solidFill>
              <a:srgbClr val="5980B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510" name="object 326"/>
          <p:cNvSpPr>
            <a:spLocks noChangeArrowheads="1"/>
          </p:cNvSpPr>
          <p:nvPr/>
        </p:nvSpPr>
        <p:spPr bwMode="auto">
          <a:xfrm>
            <a:off x="-20638" y="1747838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7688916" y="0"/>
                </a:moveTo>
                <a:lnTo>
                  <a:pt x="6002893" y="0"/>
                </a:lnTo>
              </a:path>
              <a:path w="9154160">
                <a:moveTo>
                  <a:pt x="6002894" y="0"/>
                </a:moveTo>
                <a:lnTo>
                  <a:pt x="7688916" y="0"/>
                </a:lnTo>
              </a:path>
              <a:path w="9154160">
                <a:moveTo>
                  <a:pt x="79248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79246" y="1"/>
                </a:lnTo>
              </a:path>
            </a:pathLst>
          </a:custGeom>
          <a:noFill/>
          <a:ln w="12700">
            <a:solidFill>
              <a:srgbClr val="5880A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511" name="object 327"/>
          <p:cNvSpPr>
            <a:spLocks noChangeArrowheads="1"/>
          </p:cNvSpPr>
          <p:nvPr/>
        </p:nvSpPr>
        <p:spPr bwMode="auto">
          <a:xfrm>
            <a:off x="-20638" y="1760538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7651983" y="0"/>
                </a:moveTo>
                <a:lnTo>
                  <a:pt x="6052661" y="0"/>
                </a:lnTo>
              </a:path>
              <a:path w="9154160">
                <a:moveTo>
                  <a:pt x="6052663" y="0"/>
                </a:moveTo>
                <a:lnTo>
                  <a:pt x="7651982" y="0"/>
                </a:lnTo>
              </a:path>
              <a:path w="9154160">
                <a:moveTo>
                  <a:pt x="66378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66377" y="1"/>
                </a:lnTo>
              </a:path>
            </a:pathLst>
          </a:custGeom>
          <a:noFill/>
          <a:ln w="13970">
            <a:solidFill>
              <a:srgbClr val="577FA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512" name="object 328"/>
          <p:cNvSpPr>
            <a:spLocks noChangeArrowheads="1"/>
          </p:cNvSpPr>
          <p:nvPr/>
        </p:nvSpPr>
        <p:spPr bwMode="auto">
          <a:xfrm>
            <a:off x="-20638" y="1771650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7609112" y="0"/>
                </a:moveTo>
                <a:lnTo>
                  <a:pt x="6102429" y="0"/>
                </a:lnTo>
              </a:path>
              <a:path w="9154160">
                <a:moveTo>
                  <a:pt x="6102431" y="0"/>
                </a:moveTo>
                <a:lnTo>
                  <a:pt x="7609111" y="0"/>
                </a:lnTo>
              </a:path>
              <a:path w="9154160">
                <a:moveTo>
                  <a:pt x="53509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53507" y="1"/>
                </a:lnTo>
              </a:path>
            </a:pathLst>
          </a:custGeom>
          <a:noFill/>
          <a:ln w="12699">
            <a:solidFill>
              <a:srgbClr val="567EA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513" name="object 329"/>
          <p:cNvSpPr>
            <a:spLocks noChangeArrowheads="1"/>
          </p:cNvSpPr>
          <p:nvPr/>
        </p:nvSpPr>
        <p:spPr bwMode="auto">
          <a:xfrm>
            <a:off x="-20638" y="1784350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7565901" y="0"/>
                </a:moveTo>
                <a:lnTo>
                  <a:pt x="6149578" y="0"/>
                </a:lnTo>
              </a:path>
              <a:path w="9154160">
                <a:moveTo>
                  <a:pt x="6149579" y="0"/>
                </a:moveTo>
                <a:lnTo>
                  <a:pt x="7565900" y="0"/>
                </a:lnTo>
              </a:path>
              <a:path w="9154160">
                <a:moveTo>
                  <a:pt x="41317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41315" y="1"/>
                </a:lnTo>
              </a:path>
            </a:pathLst>
          </a:custGeom>
          <a:noFill/>
          <a:ln w="12699">
            <a:solidFill>
              <a:srgbClr val="557EA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514" name="object 330"/>
          <p:cNvSpPr>
            <a:spLocks noChangeArrowheads="1"/>
          </p:cNvSpPr>
          <p:nvPr/>
        </p:nvSpPr>
        <p:spPr bwMode="auto">
          <a:xfrm>
            <a:off x="-20638" y="1795463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7522690" y="0"/>
                </a:moveTo>
                <a:lnTo>
                  <a:pt x="6196726" y="0"/>
                </a:lnTo>
              </a:path>
              <a:path w="9154160">
                <a:moveTo>
                  <a:pt x="6196728" y="0"/>
                </a:moveTo>
                <a:lnTo>
                  <a:pt x="7522689" y="0"/>
                </a:lnTo>
              </a:path>
              <a:path w="9154160">
                <a:moveTo>
                  <a:pt x="29125" y="0"/>
                </a:moveTo>
                <a:lnTo>
                  <a:pt x="20320" y="0"/>
                </a:lnTo>
              </a:path>
              <a:path w="9154160">
                <a:moveTo>
                  <a:pt x="20320" y="1"/>
                </a:moveTo>
                <a:lnTo>
                  <a:pt x="29123" y="1"/>
                </a:lnTo>
              </a:path>
            </a:pathLst>
          </a:custGeom>
          <a:noFill/>
          <a:ln w="12700">
            <a:solidFill>
              <a:srgbClr val="547DA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515" name="object 331"/>
          <p:cNvSpPr>
            <a:spLocks noChangeArrowheads="1"/>
          </p:cNvSpPr>
          <p:nvPr/>
        </p:nvSpPr>
        <p:spPr bwMode="auto">
          <a:xfrm>
            <a:off x="-20638" y="1806575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7477078" y="0"/>
                </a:moveTo>
                <a:lnTo>
                  <a:pt x="6246495" y="0"/>
                </a:lnTo>
              </a:path>
              <a:path w="9154160">
                <a:moveTo>
                  <a:pt x="6246496" y="0"/>
                </a:moveTo>
                <a:lnTo>
                  <a:pt x="7477077" y="0"/>
                </a:lnTo>
              </a:path>
            </a:pathLst>
          </a:custGeom>
          <a:noFill/>
          <a:ln w="13970">
            <a:solidFill>
              <a:srgbClr val="537CA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516" name="object 332"/>
          <p:cNvSpPr>
            <a:spLocks noChangeArrowheads="1"/>
          </p:cNvSpPr>
          <p:nvPr/>
        </p:nvSpPr>
        <p:spPr bwMode="auto">
          <a:xfrm>
            <a:off x="-20638" y="1819275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7426536" y="0"/>
                </a:moveTo>
                <a:lnTo>
                  <a:pt x="6296263" y="0"/>
                </a:lnTo>
              </a:path>
              <a:path w="9154160">
                <a:moveTo>
                  <a:pt x="6296264" y="0"/>
                </a:moveTo>
                <a:lnTo>
                  <a:pt x="7426535" y="0"/>
                </a:lnTo>
              </a:path>
            </a:pathLst>
          </a:custGeom>
          <a:noFill/>
          <a:ln w="12699">
            <a:solidFill>
              <a:srgbClr val="527BA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517" name="object 333"/>
          <p:cNvSpPr>
            <a:spLocks noChangeArrowheads="1"/>
          </p:cNvSpPr>
          <p:nvPr/>
        </p:nvSpPr>
        <p:spPr bwMode="auto">
          <a:xfrm>
            <a:off x="-20638" y="1830388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7365576" y="0"/>
                </a:moveTo>
                <a:lnTo>
                  <a:pt x="6343411" y="0"/>
                </a:lnTo>
              </a:path>
              <a:path w="9154160">
                <a:moveTo>
                  <a:pt x="6343413" y="0"/>
                </a:moveTo>
                <a:lnTo>
                  <a:pt x="7365575" y="0"/>
                </a:lnTo>
              </a:path>
            </a:pathLst>
          </a:custGeom>
          <a:noFill/>
          <a:ln w="12700">
            <a:solidFill>
              <a:srgbClr val="517BA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518" name="object 334"/>
          <p:cNvSpPr>
            <a:spLocks noChangeArrowheads="1"/>
          </p:cNvSpPr>
          <p:nvPr/>
        </p:nvSpPr>
        <p:spPr bwMode="auto">
          <a:xfrm>
            <a:off x="-20638" y="1841500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7304616" y="0"/>
                </a:moveTo>
                <a:lnTo>
                  <a:pt x="6411185" y="0"/>
                </a:lnTo>
              </a:path>
              <a:path w="9154160">
                <a:moveTo>
                  <a:pt x="6411187" y="0"/>
                </a:moveTo>
                <a:lnTo>
                  <a:pt x="7304615" y="0"/>
                </a:lnTo>
              </a:path>
            </a:pathLst>
          </a:custGeom>
          <a:noFill/>
          <a:ln w="12699">
            <a:solidFill>
              <a:srgbClr val="507AA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519" name="object 335"/>
          <p:cNvSpPr>
            <a:spLocks noChangeArrowheads="1"/>
          </p:cNvSpPr>
          <p:nvPr/>
        </p:nvSpPr>
        <p:spPr bwMode="auto">
          <a:xfrm>
            <a:off x="-20638" y="1854200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7240270" y="0"/>
                </a:moveTo>
                <a:lnTo>
                  <a:pt x="6487078" y="0"/>
                </a:lnTo>
              </a:path>
              <a:path w="9154160">
                <a:moveTo>
                  <a:pt x="6487080" y="0"/>
                </a:moveTo>
                <a:lnTo>
                  <a:pt x="7240267" y="0"/>
                </a:lnTo>
              </a:path>
            </a:pathLst>
          </a:custGeom>
          <a:noFill/>
          <a:ln w="13970">
            <a:solidFill>
              <a:srgbClr val="4F79A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520" name="object 336"/>
          <p:cNvSpPr>
            <a:spLocks noChangeArrowheads="1"/>
          </p:cNvSpPr>
          <p:nvPr/>
        </p:nvSpPr>
        <p:spPr bwMode="auto">
          <a:xfrm>
            <a:off x="-20638" y="1866900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7136130" y="0"/>
                </a:moveTo>
                <a:lnTo>
                  <a:pt x="6562970" y="0"/>
                </a:lnTo>
              </a:path>
              <a:path w="9154160">
                <a:moveTo>
                  <a:pt x="6562973" y="0"/>
                </a:moveTo>
                <a:lnTo>
                  <a:pt x="7136127" y="0"/>
                </a:lnTo>
              </a:path>
            </a:pathLst>
          </a:custGeom>
          <a:noFill/>
          <a:ln w="12699">
            <a:solidFill>
              <a:srgbClr val="4E78A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521" name="object 337"/>
          <p:cNvSpPr>
            <a:spLocks noChangeArrowheads="1"/>
          </p:cNvSpPr>
          <p:nvPr/>
        </p:nvSpPr>
        <p:spPr bwMode="auto">
          <a:xfrm>
            <a:off x="-20638" y="1878013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7037471" y="0"/>
                </a:moveTo>
                <a:lnTo>
                  <a:pt x="6689840" y="0"/>
                </a:lnTo>
              </a:path>
              <a:path w="9154160">
                <a:moveTo>
                  <a:pt x="6689845" y="0"/>
                </a:moveTo>
                <a:lnTo>
                  <a:pt x="7037468" y="0"/>
                </a:lnTo>
              </a:path>
            </a:pathLst>
          </a:custGeom>
          <a:noFill/>
          <a:ln w="12700">
            <a:solidFill>
              <a:srgbClr val="4D78A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522" name="object 338"/>
          <p:cNvSpPr>
            <a:spLocks noChangeArrowheads="1"/>
          </p:cNvSpPr>
          <p:nvPr/>
        </p:nvSpPr>
        <p:spPr bwMode="auto">
          <a:xfrm>
            <a:off x="3427413" y="9525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5704840" y="0"/>
                </a:moveTo>
                <a:lnTo>
                  <a:pt x="28852" y="0"/>
                </a:lnTo>
              </a:path>
              <a:path w="5706110">
                <a:moveTo>
                  <a:pt x="28853" y="1"/>
                </a:moveTo>
                <a:lnTo>
                  <a:pt x="5704840" y="0"/>
                </a:lnTo>
              </a:path>
            </a:pathLst>
          </a:custGeom>
          <a:noFill/>
          <a:ln w="11430">
            <a:solidFill>
              <a:srgbClr val="FDFD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523" name="object 339"/>
          <p:cNvSpPr>
            <a:spLocks noChangeArrowheads="1"/>
          </p:cNvSpPr>
          <p:nvPr/>
        </p:nvSpPr>
        <p:spPr bwMode="auto">
          <a:xfrm>
            <a:off x="3427413" y="19050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5704840" y="0"/>
                </a:moveTo>
                <a:lnTo>
                  <a:pt x="40715" y="0"/>
                </a:lnTo>
              </a:path>
              <a:path w="5706110">
                <a:moveTo>
                  <a:pt x="40716" y="1"/>
                </a:moveTo>
                <a:lnTo>
                  <a:pt x="5704840" y="0"/>
                </a:lnTo>
              </a:path>
            </a:pathLst>
          </a:custGeom>
          <a:noFill/>
          <a:ln w="10159">
            <a:solidFill>
              <a:srgbClr val="FCFCF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524" name="object 340"/>
          <p:cNvSpPr>
            <a:spLocks noChangeArrowheads="1"/>
          </p:cNvSpPr>
          <p:nvPr/>
        </p:nvSpPr>
        <p:spPr bwMode="auto">
          <a:xfrm>
            <a:off x="3427413" y="28575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5704840" y="0"/>
                </a:moveTo>
                <a:lnTo>
                  <a:pt x="52578" y="0"/>
                </a:lnTo>
              </a:path>
              <a:path w="5706110">
                <a:moveTo>
                  <a:pt x="52579" y="1"/>
                </a:moveTo>
                <a:lnTo>
                  <a:pt x="5704840" y="0"/>
                </a:lnTo>
              </a:path>
            </a:pathLst>
          </a:custGeom>
          <a:noFill/>
          <a:ln w="11430">
            <a:solidFill>
              <a:srgbClr val="FBFBF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525" name="object 341"/>
          <p:cNvSpPr>
            <a:spLocks noChangeArrowheads="1"/>
          </p:cNvSpPr>
          <p:nvPr/>
        </p:nvSpPr>
        <p:spPr bwMode="auto">
          <a:xfrm>
            <a:off x="3427413" y="38100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5704840" y="0"/>
                </a:moveTo>
                <a:lnTo>
                  <a:pt x="65231" y="0"/>
                </a:lnTo>
              </a:path>
              <a:path w="5706110">
                <a:moveTo>
                  <a:pt x="65233" y="1"/>
                </a:moveTo>
                <a:lnTo>
                  <a:pt x="5704840" y="0"/>
                </a:lnTo>
              </a:path>
            </a:pathLst>
          </a:custGeom>
          <a:noFill/>
          <a:ln w="11429">
            <a:solidFill>
              <a:srgbClr val="FAFBF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526" name="object 342"/>
          <p:cNvSpPr>
            <a:spLocks noChangeArrowheads="1"/>
          </p:cNvSpPr>
          <p:nvPr/>
        </p:nvSpPr>
        <p:spPr bwMode="auto">
          <a:xfrm>
            <a:off x="3427413" y="47625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5704840" y="0"/>
                </a:moveTo>
                <a:lnTo>
                  <a:pt x="77094" y="0"/>
                </a:lnTo>
              </a:path>
              <a:path w="5706110">
                <a:moveTo>
                  <a:pt x="77096" y="1"/>
                </a:moveTo>
                <a:lnTo>
                  <a:pt x="5704840" y="0"/>
                </a:lnTo>
              </a:path>
            </a:pathLst>
          </a:custGeom>
          <a:noFill/>
          <a:ln w="10160">
            <a:solidFill>
              <a:srgbClr val="F9FAF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527" name="object 343"/>
          <p:cNvSpPr>
            <a:spLocks noChangeArrowheads="1"/>
          </p:cNvSpPr>
          <p:nvPr/>
        </p:nvSpPr>
        <p:spPr bwMode="auto">
          <a:xfrm>
            <a:off x="3427413" y="57150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5704840" y="0"/>
                </a:moveTo>
                <a:lnTo>
                  <a:pt x="88957" y="0"/>
                </a:lnTo>
              </a:path>
              <a:path w="5706110">
                <a:moveTo>
                  <a:pt x="88959" y="1"/>
                </a:moveTo>
                <a:lnTo>
                  <a:pt x="5704840" y="0"/>
                </a:lnTo>
              </a:path>
            </a:pathLst>
          </a:custGeom>
          <a:noFill/>
          <a:ln w="11429">
            <a:solidFill>
              <a:srgbClr val="F8F9F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528" name="object 344"/>
          <p:cNvSpPr>
            <a:spLocks noChangeArrowheads="1"/>
          </p:cNvSpPr>
          <p:nvPr/>
        </p:nvSpPr>
        <p:spPr bwMode="auto">
          <a:xfrm>
            <a:off x="3427413" y="66675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5704840" y="0"/>
                </a:moveTo>
                <a:lnTo>
                  <a:pt x="101611" y="0"/>
                </a:lnTo>
              </a:path>
              <a:path w="5706110">
                <a:moveTo>
                  <a:pt x="101613" y="1"/>
                </a:moveTo>
                <a:lnTo>
                  <a:pt x="5704840" y="0"/>
                </a:lnTo>
              </a:path>
            </a:pathLst>
          </a:custGeom>
          <a:noFill/>
          <a:ln w="11430">
            <a:solidFill>
              <a:srgbClr val="F7F8F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529" name="object 345"/>
          <p:cNvSpPr>
            <a:spLocks noChangeArrowheads="1"/>
          </p:cNvSpPr>
          <p:nvPr/>
        </p:nvSpPr>
        <p:spPr bwMode="auto">
          <a:xfrm>
            <a:off x="3427413" y="76200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5704840" y="0"/>
                </a:moveTo>
                <a:lnTo>
                  <a:pt x="113474" y="0"/>
                </a:lnTo>
              </a:path>
              <a:path w="5706110">
                <a:moveTo>
                  <a:pt x="113476" y="1"/>
                </a:moveTo>
                <a:lnTo>
                  <a:pt x="5704840" y="0"/>
                </a:lnTo>
              </a:path>
            </a:pathLst>
          </a:custGeom>
          <a:noFill/>
          <a:ln w="10159">
            <a:solidFill>
              <a:srgbClr val="F6F8F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530" name="object 346"/>
          <p:cNvSpPr>
            <a:spLocks noChangeArrowheads="1"/>
          </p:cNvSpPr>
          <p:nvPr/>
        </p:nvSpPr>
        <p:spPr bwMode="auto">
          <a:xfrm>
            <a:off x="3427413" y="85725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5704840" y="0"/>
                </a:moveTo>
                <a:lnTo>
                  <a:pt x="125337" y="0"/>
                </a:lnTo>
              </a:path>
              <a:path w="5706110">
                <a:moveTo>
                  <a:pt x="125339" y="1"/>
                </a:moveTo>
                <a:lnTo>
                  <a:pt x="5704840" y="0"/>
                </a:lnTo>
              </a:path>
            </a:pathLst>
          </a:custGeom>
          <a:noFill/>
          <a:ln w="11430">
            <a:solidFill>
              <a:srgbClr val="F5F7F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531" name="object 347"/>
          <p:cNvSpPr>
            <a:spLocks noChangeArrowheads="1"/>
          </p:cNvSpPr>
          <p:nvPr/>
        </p:nvSpPr>
        <p:spPr bwMode="auto">
          <a:xfrm>
            <a:off x="3427413" y="96838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5704840" y="0"/>
                </a:moveTo>
                <a:lnTo>
                  <a:pt x="137991" y="0"/>
                </a:lnTo>
              </a:path>
              <a:path w="5706110">
                <a:moveTo>
                  <a:pt x="137992" y="1"/>
                </a:moveTo>
                <a:lnTo>
                  <a:pt x="5704840" y="0"/>
                </a:lnTo>
              </a:path>
            </a:pathLst>
          </a:custGeom>
          <a:noFill/>
          <a:ln w="11429">
            <a:solidFill>
              <a:srgbClr val="F4F6F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532" name="object 348"/>
          <p:cNvSpPr>
            <a:spLocks noChangeArrowheads="1"/>
          </p:cNvSpPr>
          <p:nvPr/>
        </p:nvSpPr>
        <p:spPr bwMode="auto">
          <a:xfrm>
            <a:off x="3427413" y="106363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5704840" y="0"/>
                </a:moveTo>
                <a:lnTo>
                  <a:pt x="149854" y="0"/>
                </a:lnTo>
              </a:path>
              <a:path w="5706110">
                <a:moveTo>
                  <a:pt x="149855" y="1"/>
                </a:moveTo>
                <a:lnTo>
                  <a:pt x="5704840" y="0"/>
                </a:lnTo>
              </a:path>
            </a:pathLst>
          </a:custGeom>
          <a:noFill/>
          <a:ln w="10160">
            <a:solidFill>
              <a:srgbClr val="F3F5F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533" name="object 349"/>
          <p:cNvSpPr>
            <a:spLocks noChangeArrowheads="1"/>
          </p:cNvSpPr>
          <p:nvPr/>
        </p:nvSpPr>
        <p:spPr bwMode="auto">
          <a:xfrm>
            <a:off x="3427413" y="115888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5704840" y="0"/>
                </a:moveTo>
                <a:lnTo>
                  <a:pt x="161717" y="0"/>
                </a:lnTo>
              </a:path>
              <a:path w="5706110">
                <a:moveTo>
                  <a:pt x="161718" y="1"/>
                </a:moveTo>
                <a:lnTo>
                  <a:pt x="5704840" y="0"/>
                </a:lnTo>
              </a:path>
            </a:pathLst>
          </a:custGeom>
          <a:noFill/>
          <a:ln w="11429">
            <a:solidFill>
              <a:srgbClr val="F2F5F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534" name="object 350"/>
          <p:cNvSpPr>
            <a:spLocks noChangeArrowheads="1"/>
          </p:cNvSpPr>
          <p:nvPr/>
        </p:nvSpPr>
        <p:spPr bwMode="auto">
          <a:xfrm>
            <a:off x="3427413" y="125413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5704840" y="0"/>
                </a:moveTo>
                <a:lnTo>
                  <a:pt x="174370" y="0"/>
                </a:lnTo>
              </a:path>
              <a:path w="5706110">
                <a:moveTo>
                  <a:pt x="174372" y="1"/>
                </a:moveTo>
                <a:lnTo>
                  <a:pt x="5704840" y="0"/>
                </a:lnTo>
              </a:path>
            </a:pathLst>
          </a:custGeom>
          <a:noFill/>
          <a:ln w="11429">
            <a:solidFill>
              <a:srgbClr val="F1F4F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535" name="object 351"/>
          <p:cNvSpPr>
            <a:spLocks noChangeArrowheads="1"/>
          </p:cNvSpPr>
          <p:nvPr/>
        </p:nvSpPr>
        <p:spPr bwMode="auto">
          <a:xfrm>
            <a:off x="3427413" y="134938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5704840" y="0"/>
                </a:moveTo>
                <a:lnTo>
                  <a:pt x="186233" y="0"/>
                </a:lnTo>
              </a:path>
              <a:path w="5706110">
                <a:moveTo>
                  <a:pt x="186235" y="1"/>
                </a:moveTo>
                <a:lnTo>
                  <a:pt x="5704840" y="0"/>
                </a:lnTo>
              </a:path>
            </a:pathLst>
          </a:custGeom>
          <a:noFill/>
          <a:ln w="10160">
            <a:solidFill>
              <a:srgbClr val="F0F3F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536" name="object 352"/>
          <p:cNvSpPr>
            <a:spLocks noChangeArrowheads="1"/>
          </p:cNvSpPr>
          <p:nvPr/>
        </p:nvSpPr>
        <p:spPr bwMode="auto">
          <a:xfrm>
            <a:off x="3427413" y="144463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5704840" y="0"/>
                </a:moveTo>
                <a:lnTo>
                  <a:pt x="198934" y="0"/>
                </a:lnTo>
              </a:path>
              <a:path w="5706110">
                <a:moveTo>
                  <a:pt x="198936" y="1"/>
                </a:moveTo>
                <a:lnTo>
                  <a:pt x="5704840" y="0"/>
                </a:lnTo>
              </a:path>
            </a:pathLst>
          </a:custGeom>
          <a:noFill/>
          <a:ln w="11429">
            <a:solidFill>
              <a:srgbClr val="EFF2F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537" name="object 353"/>
          <p:cNvSpPr>
            <a:spLocks noChangeArrowheads="1"/>
          </p:cNvSpPr>
          <p:nvPr/>
        </p:nvSpPr>
        <p:spPr bwMode="auto">
          <a:xfrm>
            <a:off x="3427413" y="155575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5704840" y="0"/>
                </a:moveTo>
                <a:lnTo>
                  <a:pt x="213264" y="0"/>
                </a:lnTo>
              </a:path>
              <a:path w="5706110">
                <a:moveTo>
                  <a:pt x="213266" y="1"/>
                </a:moveTo>
                <a:lnTo>
                  <a:pt x="5704840" y="0"/>
                </a:lnTo>
              </a:path>
            </a:pathLst>
          </a:custGeom>
          <a:noFill/>
          <a:ln w="11430">
            <a:solidFill>
              <a:srgbClr val="EEF2F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538" name="object 354"/>
          <p:cNvSpPr>
            <a:spLocks noChangeArrowheads="1"/>
          </p:cNvSpPr>
          <p:nvPr/>
        </p:nvSpPr>
        <p:spPr bwMode="auto">
          <a:xfrm>
            <a:off x="3427413" y="165100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5704840" y="0"/>
                </a:moveTo>
                <a:lnTo>
                  <a:pt x="226698" y="0"/>
                </a:lnTo>
              </a:path>
              <a:path w="5706110">
                <a:moveTo>
                  <a:pt x="226700" y="1"/>
                </a:moveTo>
                <a:lnTo>
                  <a:pt x="5704840" y="0"/>
                </a:lnTo>
              </a:path>
            </a:pathLst>
          </a:custGeom>
          <a:noFill/>
          <a:ln w="10159">
            <a:solidFill>
              <a:srgbClr val="EDF1F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539" name="object 355"/>
          <p:cNvSpPr>
            <a:spLocks noChangeArrowheads="1"/>
          </p:cNvSpPr>
          <p:nvPr/>
        </p:nvSpPr>
        <p:spPr bwMode="auto">
          <a:xfrm>
            <a:off x="3427413" y="174625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5704840" y="0"/>
                </a:moveTo>
                <a:lnTo>
                  <a:pt x="240132" y="0"/>
                </a:lnTo>
              </a:path>
              <a:path w="5706110">
                <a:moveTo>
                  <a:pt x="240134" y="1"/>
                </a:moveTo>
                <a:lnTo>
                  <a:pt x="5704840" y="0"/>
                </a:lnTo>
              </a:path>
            </a:pathLst>
          </a:custGeom>
          <a:noFill/>
          <a:ln w="11430">
            <a:solidFill>
              <a:srgbClr val="ECF0F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540" name="object 356"/>
          <p:cNvSpPr>
            <a:spLocks noChangeArrowheads="1"/>
          </p:cNvSpPr>
          <p:nvPr/>
        </p:nvSpPr>
        <p:spPr bwMode="auto">
          <a:xfrm>
            <a:off x="3427413" y="184150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5704840" y="0"/>
                </a:moveTo>
                <a:lnTo>
                  <a:pt x="254462" y="0"/>
                </a:lnTo>
              </a:path>
              <a:path w="5706110">
                <a:moveTo>
                  <a:pt x="254464" y="1"/>
                </a:moveTo>
                <a:lnTo>
                  <a:pt x="5704840" y="0"/>
                </a:lnTo>
              </a:path>
            </a:pathLst>
          </a:custGeom>
          <a:noFill/>
          <a:ln w="11429">
            <a:solidFill>
              <a:srgbClr val="EBEFF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541" name="object 357"/>
          <p:cNvSpPr>
            <a:spLocks noChangeArrowheads="1"/>
          </p:cNvSpPr>
          <p:nvPr/>
        </p:nvSpPr>
        <p:spPr bwMode="auto">
          <a:xfrm>
            <a:off x="3427413" y="193675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5704840" y="0"/>
                </a:moveTo>
                <a:lnTo>
                  <a:pt x="267896" y="0"/>
                </a:lnTo>
              </a:path>
              <a:path w="5706110">
                <a:moveTo>
                  <a:pt x="267898" y="1"/>
                </a:moveTo>
                <a:lnTo>
                  <a:pt x="5704840" y="0"/>
                </a:lnTo>
              </a:path>
            </a:pathLst>
          </a:custGeom>
          <a:noFill/>
          <a:ln w="10160">
            <a:solidFill>
              <a:srgbClr val="EAEFF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542" name="object 358"/>
          <p:cNvSpPr>
            <a:spLocks noChangeArrowheads="1"/>
          </p:cNvSpPr>
          <p:nvPr/>
        </p:nvSpPr>
        <p:spPr bwMode="auto">
          <a:xfrm>
            <a:off x="3427413" y="203200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5704840" y="0"/>
                </a:moveTo>
                <a:lnTo>
                  <a:pt x="281330" y="0"/>
                </a:lnTo>
              </a:path>
              <a:path w="5706110">
                <a:moveTo>
                  <a:pt x="281332" y="1"/>
                </a:moveTo>
                <a:lnTo>
                  <a:pt x="5704840" y="0"/>
                </a:lnTo>
              </a:path>
            </a:pathLst>
          </a:custGeom>
          <a:noFill/>
          <a:ln w="11429">
            <a:solidFill>
              <a:srgbClr val="E9EEF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543" name="object 359"/>
          <p:cNvSpPr>
            <a:spLocks noChangeArrowheads="1"/>
          </p:cNvSpPr>
          <p:nvPr/>
        </p:nvSpPr>
        <p:spPr bwMode="auto">
          <a:xfrm>
            <a:off x="3427413" y="212725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5704840" y="0"/>
                </a:moveTo>
                <a:lnTo>
                  <a:pt x="294764" y="0"/>
                </a:lnTo>
              </a:path>
              <a:path w="5706110">
                <a:moveTo>
                  <a:pt x="294766" y="1"/>
                </a:moveTo>
                <a:lnTo>
                  <a:pt x="5704840" y="0"/>
                </a:lnTo>
              </a:path>
            </a:pathLst>
          </a:custGeom>
          <a:noFill/>
          <a:ln w="10160">
            <a:solidFill>
              <a:srgbClr val="E8EDF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544" name="object 360"/>
          <p:cNvSpPr>
            <a:spLocks noChangeArrowheads="1"/>
          </p:cNvSpPr>
          <p:nvPr/>
        </p:nvSpPr>
        <p:spPr bwMode="auto">
          <a:xfrm>
            <a:off x="3427413" y="222250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5704840" y="0"/>
                </a:moveTo>
                <a:lnTo>
                  <a:pt x="308198" y="0"/>
                </a:lnTo>
              </a:path>
              <a:path w="5706110">
                <a:moveTo>
                  <a:pt x="308200" y="1"/>
                </a:moveTo>
                <a:lnTo>
                  <a:pt x="5704840" y="0"/>
                </a:lnTo>
              </a:path>
            </a:pathLst>
          </a:custGeom>
          <a:noFill/>
          <a:ln w="11429">
            <a:solidFill>
              <a:srgbClr val="E7ECF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545" name="object 361"/>
          <p:cNvSpPr>
            <a:spLocks noChangeArrowheads="1"/>
          </p:cNvSpPr>
          <p:nvPr/>
        </p:nvSpPr>
        <p:spPr bwMode="auto">
          <a:xfrm>
            <a:off x="3427413" y="231775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5704840" y="0"/>
                </a:moveTo>
                <a:lnTo>
                  <a:pt x="322528" y="0"/>
                </a:lnTo>
              </a:path>
              <a:path w="5706110">
                <a:moveTo>
                  <a:pt x="322530" y="1"/>
                </a:moveTo>
                <a:lnTo>
                  <a:pt x="5704840" y="0"/>
                </a:lnTo>
              </a:path>
            </a:pathLst>
          </a:custGeom>
          <a:noFill/>
          <a:ln w="11430">
            <a:solidFill>
              <a:srgbClr val="E6ECF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546" name="object 362"/>
          <p:cNvSpPr>
            <a:spLocks noChangeArrowheads="1"/>
          </p:cNvSpPr>
          <p:nvPr/>
        </p:nvSpPr>
        <p:spPr bwMode="auto">
          <a:xfrm>
            <a:off x="3427413" y="242888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5704840" y="0"/>
                </a:moveTo>
                <a:lnTo>
                  <a:pt x="336858" y="0"/>
                </a:lnTo>
              </a:path>
              <a:path w="5706110">
                <a:moveTo>
                  <a:pt x="336860" y="1"/>
                </a:moveTo>
                <a:lnTo>
                  <a:pt x="5704840" y="0"/>
                </a:lnTo>
              </a:path>
            </a:pathLst>
          </a:custGeom>
          <a:noFill/>
          <a:ln w="11429">
            <a:solidFill>
              <a:srgbClr val="E5EBF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547" name="object 363"/>
          <p:cNvSpPr>
            <a:spLocks noChangeArrowheads="1"/>
          </p:cNvSpPr>
          <p:nvPr/>
        </p:nvSpPr>
        <p:spPr bwMode="auto">
          <a:xfrm>
            <a:off x="3427413" y="252413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5704840" y="0"/>
                </a:moveTo>
                <a:lnTo>
                  <a:pt x="350292" y="0"/>
                </a:lnTo>
              </a:path>
              <a:path w="5706110">
                <a:moveTo>
                  <a:pt x="350294" y="1"/>
                </a:moveTo>
                <a:lnTo>
                  <a:pt x="5704840" y="0"/>
                </a:lnTo>
              </a:path>
            </a:pathLst>
          </a:custGeom>
          <a:noFill/>
          <a:ln w="10160">
            <a:solidFill>
              <a:srgbClr val="E4EAF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548" name="object 364"/>
          <p:cNvSpPr>
            <a:spLocks noChangeArrowheads="1"/>
          </p:cNvSpPr>
          <p:nvPr/>
        </p:nvSpPr>
        <p:spPr bwMode="auto">
          <a:xfrm>
            <a:off x="3427413" y="261938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5704840" y="0"/>
                </a:moveTo>
                <a:lnTo>
                  <a:pt x="363726" y="0"/>
                </a:lnTo>
              </a:path>
              <a:path w="5706110">
                <a:moveTo>
                  <a:pt x="363728" y="1"/>
                </a:moveTo>
                <a:lnTo>
                  <a:pt x="5704840" y="0"/>
                </a:lnTo>
              </a:path>
            </a:pathLst>
          </a:custGeom>
          <a:noFill/>
          <a:ln w="11429">
            <a:solidFill>
              <a:srgbClr val="E3E9F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549" name="object 365"/>
          <p:cNvSpPr>
            <a:spLocks noChangeArrowheads="1"/>
          </p:cNvSpPr>
          <p:nvPr/>
        </p:nvSpPr>
        <p:spPr bwMode="auto">
          <a:xfrm>
            <a:off x="3427413" y="271463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5704840" y="0"/>
                </a:moveTo>
                <a:lnTo>
                  <a:pt x="378056" y="0"/>
                </a:lnTo>
              </a:path>
              <a:path w="5706110">
                <a:moveTo>
                  <a:pt x="378057" y="1"/>
                </a:moveTo>
                <a:lnTo>
                  <a:pt x="5704840" y="0"/>
                </a:lnTo>
              </a:path>
            </a:pathLst>
          </a:custGeom>
          <a:noFill/>
          <a:ln w="11429">
            <a:solidFill>
              <a:srgbClr val="E2E9F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550" name="object 366"/>
          <p:cNvSpPr>
            <a:spLocks noChangeArrowheads="1"/>
          </p:cNvSpPr>
          <p:nvPr/>
        </p:nvSpPr>
        <p:spPr bwMode="auto">
          <a:xfrm>
            <a:off x="3427413" y="280988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5704840" y="0"/>
                </a:moveTo>
                <a:lnTo>
                  <a:pt x="391490" y="0"/>
                </a:lnTo>
              </a:path>
              <a:path w="5706110">
                <a:moveTo>
                  <a:pt x="391492" y="1"/>
                </a:moveTo>
                <a:lnTo>
                  <a:pt x="5704840" y="0"/>
                </a:lnTo>
              </a:path>
            </a:pathLst>
          </a:custGeom>
          <a:noFill/>
          <a:ln w="10160">
            <a:solidFill>
              <a:srgbClr val="E1E8F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551" name="object 367"/>
          <p:cNvSpPr>
            <a:spLocks noChangeArrowheads="1"/>
          </p:cNvSpPr>
          <p:nvPr/>
        </p:nvSpPr>
        <p:spPr bwMode="auto">
          <a:xfrm>
            <a:off x="3427413" y="290513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5704840" y="0"/>
                </a:moveTo>
                <a:lnTo>
                  <a:pt x="404924" y="0"/>
                </a:lnTo>
              </a:path>
              <a:path w="5706110">
                <a:moveTo>
                  <a:pt x="404926" y="1"/>
                </a:moveTo>
                <a:lnTo>
                  <a:pt x="5704840" y="0"/>
                </a:lnTo>
              </a:path>
            </a:pathLst>
          </a:custGeom>
          <a:noFill/>
          <a:ln w="11429">
            <a:solidFill>
              <a:srgbClr val="E0E7F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552" name="object 368"/>
          <p:cNvSpPr>
            <a:spLocks noChangeArrowheads="1"/>
          </p:cNvSpPr>
          <p:nvPr/>
        </p:nvSpPr>
        <p:spPr bwMode="auto">
          <a:xfrm>
            <a:off x="3427413" y="301625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5704840" y="0"/>
                </a:moveTo>
                <a:lnTo>
                  <a:pt x="419254" y="0"/>
                </a:lnTo>
              </a:path>
              <a:path w="5706110">
                <a:moveTo>
                  <a:pt x="419255" y="1"/>
                </a:moveTo>
                <a:lnTo>
                  <a:pt x="5704840" y="0"/>
                </a:lnTo>
              </a:path>
            </a:pathLst>
          </a:custGeom>
          <a:noFill/>
          <a:ln w="11430">
            <a:solidFill>
              <a:srgbClr val="DFE6E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553" name="object 369"/>
          <p:cNvSpPr>
            <a:spLocks noChangeArrowheads="1"/>
          </p:cNvSpPr>
          <p:nvPr/>
        </p:nvSpPr>
        <p:spPr bwMode="auto">
          <a:xfrm>
            <a:off x="3427413" y="311150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5704840" y="0"/>
                </a:moveTo>
                <a:lnTo>
                  <a:pt x="432688" y="0"/>
                </a:lnTo>
              </a:path>
              <a:path w="5706110">
                <a:moveTo>
                  <a:pt x="432689" y="1"/>
                </a:moveTo>
                <a:lnTo>
                  <a:pt x="5704840" y="0"/>
                </a:lnTo>
              </a:path>
            </a:pathLst>
          </a:custGeom>
          <a:noFill/>
          <a:ln w="10159">
            <a:solidFill>
              <a:srgbClr val="DEE6E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554" name="object 370"/>
          <p:cNvSpPr>
            <a:spLocks noChangeArrowheads="1"/>
          </p:cNvSpPr>
          <p:nvPr/>
        </p:nvSpPr>
        <p:spPr bwMode="auto">
          <a:xfrm>
            <a:off x="3427413" y="320675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5704840" y="0"/>
                </a:moveTo>
                <a:lnTo>
                  <a:pt x="446122" y="0"/>
                </a:lnTo>
              </a:path>
              <a:path w="5706110">
                <a:moveTo>
                  <a:pt x="446124" y="1"/>
                </a:moveTo>
                <a:lnTo>
                  <a:pt x="5704840" y="0"/>
                </a:lnTo>
              </a:path>
            </a:pathLst>
          </a:custGeom>
          <a:noFill/>
          <a:ln w="11430">
            <a:solidFill>
              <a:srgbClr val="DDE5E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555" name="object 371"/>
          <p:cNvSpPr>
            <a:spLocks noChangeArrowheads="1"/>
          </p:cNvSpPr>
          <p:nvPr/>
        </p:nvSpPr>
        <p:spPr bwMode="auto">
          <a:xfrm>
            <a:off x="3427413" y="330200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5704840" y="0"/>
                </a:moveTo>
                <a:lnTo>
                  <a:pt x="460452" y="0"/>
                </a:lnTo>
              </a:path>
              <a:path w="5706110">
                <a:moveTo>
                  <a:pt x="460453" y="1"/>
                </a:moveTo>
                <a:lnTo>
                  <a:pt x="5704840" y="0"/>
                </a:lnTo>
              </a:path>
            </a:pathLst>
          </a:custGeom>
          <a:noFill/>
          <a:ln w="11429">
            <a:solidFill>
              <a:srgbClr val="DCE4E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556" name="object 372"/>
          <p:cNvSpPr>
            <a:spLocks noChangeArrowheads="1"/>
          </p:cNvSpPr>
          <p:nvPr/>
        </p:nvSpPr>
        <p:spPr bwMode="auto">
          <a:xfrm>
            <a:off x="3427413" y="339725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5704840" y="0"/>
                </a:moveTo>
                <a:lnTo>
                  <a:pt x="473886" y="0"/>
                </a:lnTo>
              </a:path>
              <a:path w="5706110">
                <a:moveTo>
                  <a:pt x="473887" y="1"/>
                </a:moveTo>
                <a:lnTo>
                  <a:pt x="5704840" y="0"/>
                </a:lnTo>
              </a:path>
            </a:pathLst>
          </a:custGeom>
          <a:noFill/>
          <a:ln w="10160">
            <a:solidFill>
              <a:srgbClr val="DBE3E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557" name="object 373"/>
          <p:cNvSpPr>
            <a:spLocks noChangeArrowheads="1"/>
          </p:cNvSpPr>
          <p:nvPr/>
        </p:nvSpPr>
        <p:spPr bwMode="auto">
          <a:xfrm>
            <a:off x="3427413" y="349250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5704840" y="0"/>
                </a:moveTo>
                <a:lnTo>
                  <a:pt x="487320" y="0"/>
                </a:lnTo>
              </a:path>
              <a:path w="5706110">
                <a:moveTo>
                  <a:pt x="487321" y="1"/>
                </a:moveTo>
                <a:lnTo>
                  <a:pt x="5704840" y="0"/>
                </a:lnTo>
              </a:path>
            </a:pathLst>
          </a:custGeom>
          <a:noFill/>
          <a:ln w="11429">
            <a:solidFill>
              <a:srgbClr val="DAE2E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558" name="object 374"/>
          <p:cNvSpPr>
            <a:spLocks noChangeArrowheads="1"/>
          </p:cNvSpPr>
          <p:nvPr/>
        </p:nvSpPr>
        <p:spPr bwMode="auto">
          <a:xfrm>
            <a:off x="3427413" y="358775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5704840" y="0"/>
                </a:moveTo>
                <a:lnTo>
                  <a:pt x="501649" y="0"/>
                </a:lnTo>
              </a:path>
              <a:path w="5706110">
                <a:moveTo>
                  <a:pt x="501651" y="1"/>
                </a:moveTo>
                <a:lnTo>
                  <a:pt x="5704840" y="0"/>
                </a:lnTo>
              </a:path>
            </a:pathLst>
          </a:custGeom>
          <a:noFill/>
          <a:ln w="11430">
            <a:solidFill>
              <a:srgbClr val="D9E2E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559" name="object 375"/>
          <p:cNvSpPr>
            <a:spLocks noChangeArrowheads="1"/>
          </p:cNvSpPr>
          <p:nvPr/>
        </p:nvSpPr>
        <p:spPr bwMode="auto">
          <a:xfrm>
            <a:off x="3427413" y="368300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5704840" y="0"/>
                </a:moveTo>
                <a:lnTo>
                  <a:pt x="516217" y="0"/>
                </a:lnTo>
              </a:path>
              <a:path w="5706110">
                <a:moveTo>
                  <a:pt x="516219" y="1"/>
                </a:moveTo>
                <a:lnTo>
                  <a:pt x="5704840" y="0"/>
                </a:lnTo>
              </a:path>
            </a:pathLst>
          </a:custGeom>
          <a:noFill/>
          <a:ln w="10159">
            <a:solidFill>
              <a:srgbClr val="D8E1E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560" name="object 376"/>
          <p:cNvSpPr>
            <a:spLocks noChangeArrowheads="1"/>
          </p:cNvSpPr>
          <p:nvPr/>
        </p:nvSpPr>
        <p:spPr bwMode="auto">
          <a:xfrm>
            <a:off x="3427413" y="377825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5704840" y="0"/>
                </a:moveTo>
                <a:lnTo>
                  <a:pt x="530785" y="0"/>
                </a:lnTo>
              </a:path>
              <a:path w="5706110">
                <a:moveTo>
                  <a:pt x="530787" y="1"/>
                </a:moveTo>
                <a:lnTo>
                  <a:pt x="5704840" y="0"/>
                </a:lnTo>
              </a:path>
            </a:pathLst>
          </a:custGeom>
          <a:noFill/>
          <a:ln w="11430">
            <a:solidFill>
              <a:srgbClr val="D7E0E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561" name="object 377"/>
          <p:cNvSpPr>
            <a:spLocks noChangeArrowheads="1"/>
          </p:cNvSpPr>
          <p:nvPr/>
        </p:nvSpPr>
        <p:spPr bwMode="auto">
          <a:xfrm>
            <a:off x="3427413" y="388938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5704840" y="0"/>
                </a:moveTo>
                <a:lnTo>
                  <a:pt x="546324" y="0"/>
                </a:lnTo>
              </a:path>
              <a:path w="5706110">
                <a:moveTo>
                  <a:pt x="546325" y="1"/>
                </a:moveTo>
                <a:lnTo>
                  <a:pt x="5704840" y="0"/>
                </a:lnTo>
              </a:path>
            </a:pathLst>
          </a:custGeom>
          <a:noFill/>
          <a:ln w="11430">
            <a:solidFill>
              <a:srgbClr val="D6DFE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562" name="object 378"/>
          <p:cNvSpPr>
            <a:spLocks noChangeArrowheads="1"/>
          </p:cNvSpPr>
          <p:nvPr/>
        </p:nvSpPr>
        <p:spPr bwMode="auto">
          <a:xfrm>
            <a:off x="3427413" y="398463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5704840" y="0"/>
                </a:moveTo>
                <a:lnTo>
                  <a:pt x="560891" y="0"/>
                </a:lnTo>
              </a:path>
              <a:path w="5706110">
                <a:moveTo>
                  <a:pt x="560893" y="1"/>
                </a:moveTo>
                <a:lnTo>
                  <a:pt x="5704840" y="0"/>
                </a:lnTo>
              </a:path>
            </a:pathLst>
          </a:custGeom>
          <a:noFill/>
          <a:ln w="10159">
            <a:solidFill>
              <a:srgbClr val="D5DFE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563" name="object 379"/>
          <p:cNvSpPr>
            <a:spLocks noChangeArrowheads="1"/>
          </p:cNvSpPr>
          <p:nvPr/>
        </p:nvSpPr>
        <p:spPr bwMode="auto">
          <a:xfrm>
            <a:off x="3427413" y="407988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5704840" y="0"/>
                </a:moveTo>
                <a:lnTo>
                  <a:pt x="575459" y="0"/>
                </a:lnTo>
              </a:path>
              <a:path w="5706110">
                <a:moveTo>
                  <a:pt x="575461" y="1"/>
                </a:moveTo>
                <a:lnTo>
                  <a:pt x="5704840" y="0"/>
                </a:lnTo>
              </a:path>
            </a:pathLst>
          </a:custGeom>
          <a:noFill/>
          <a:ln w="11430">
            <a:solidFill>
              <a:srgbClr val="D4DEE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564" name="object 380"/>
          <p:cNvSpPr>
            <a:spLocks noChangeArrowheads="1"/>
          </p:cNvSpPr>
          <p:nvPr/>
        </p:nvSpPr>
        <p:spPr bwMode="auto">
          <a:xfrm>
            <a:off x="3427413" y="417513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5704840" y="0"/>
                </a:moveTo>
                <a:lnTo>
                  <a:pt x="590998" y="0"/>
                </a:lnTo>
              </a:path>
              <a:path w="5706110">
                <a:moveTo>
                  <a:pt x="590999" y="1"/>
                </a:moveTo>
                <a:lnTo>
                  <a:pt x="5704840" y="0"/>
                </a:lnTo>
              </a:path>
            </a:pathLst>
          </a:custGeom>
          <a:noFill/>
          <a:ln w="11430">
            <a:solidFill>
              <a:srgbClr val="D3DDE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565" name="object 381"/>
          <p:cNvSpPr>
            <a:spLocks noChangeArrowheads="1"/>
          </p:cNvSpPr>
          <p:nvPr/>
        </p:nvSpPr>
        <p:spPr bwMode="auto">
          <a:xfrm>
            <a:off x="3427413" y="427038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5704840" y="0"/>
                </a:moveTo>
                <a:lnTo>
                  <a:pt x="605565" y="0"/>
                </a:lnTo>
              </a:path>
              <a:path w="5706110">
                <a:moveTo>
                  <a:pt x="605567" y="1"/>
                </a:moveTo>
                <a:lnTo>
                  <a:pt x="5704840" y="0"/>
                </a:lnTo>
              </a:path>
            </a:pathLst>
          </a:custGeom>
          <a:noFill/>
          <a:ln w="10159">
            <a:solidFill>
              <a:srgbClr val="D2DCE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566" name="object 382"/>
          <p:cNvSpPr>
            <a:spLocks noChangeArrowheads="1"/>
          </p:cNvSpPr>
          <p:nvPr/>
        </p:nvSpPr>
        <p:spPr bwMode="auto">
          <a:xfrm>
            <a:off x="3427413" y="436563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5704840" y="0"/>
                </a:moveTo>
                <a:lnTo>
                  <a:pt x="620133" y="0"/>
                </a:lnTo>
              </a:path>
              <a:path w="5706110">
                <a:moveTo>
                  <a:pt x="620135" y="1"/>
                </a:moveTo>
                <a:lnTo>
                  <a:pt x="5704840" y="0"/>
                </a:lnTo>
              </a:path>
            </a:pathLst>
          </a:custGeom>
          <a:noFill/>
          <a:ln w="11430">
            <a:solidFill>
              <a:srgbClr val="D1DCE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567" name="object 383"/>
          <p:cNvSpPr>
            <a:spLocks noChangeArrowheads="1"/>
          </p:cNvSpPr>
          <p:nvPr/>
        </p:nvSpPr>
        <p:spPr bwMode="auto">
          <a:xfrm>
            <a:off x="3427413" y="446088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5704840" y="0"/>
                </a:moveTo>
                <a:lnTo>
                  <a:pt x="634701" y="0"/>
                </a:lnTo>
              </a:path>
              <a:path w="5706110">
                <a:moveTo>
                  <a:pt x="634702" y="1"/>
                </a:moveTo>
                <a:lnTo>
                  <a:pt x="5704840" y="0"/>
                </a:lnTo>
              </a:path>
            </a:pathLst>
          </a:custGeom>
          <a:noFill/>
          <a:ln w="10159">
            <a:solidFill>
              <a:srgbClr val="D0DBE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568" name="object 384"/>
          <p:cNvSpPr>
            <a:spLocks noChangeArrowheads="1"/>
          </p:cNvSpPr>
          <p:nvPr/>
        </p:nvSpPr>
        <p:spPr bwMode="auto">
          <a:xfrm>
            <a:off x="3427413" y="455613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5704840" y="0"/>
                </a:moveTo>
                <a:lnTo>
                  <a:pt x="649268" y="0"/>
                </a:lnTo>
              </a:path>
              <a:path w="5706110">
                <a:moveTo>
                  <a:pt x="649270" y="1"/>
                </a:moveTo>
                <a:lnTo>
                  <a:pt x="5704840" y="0"/>
                </a:lnTo>
              </a:path>
            </a:pathLst>
          </a:custGeom>
          <a:noFill/>
          <a:ln w="11430">
            <a:solidFill>
              <a:srgbClr val="CFDAE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569" name="object 385"/>
          <p:cNvSpPr>
            <a:spLocks noChangeArrowheads="1"/>
          </p:cNvSpPr>
          <p:nvPr/>
        </p:nvSpPr>
        <p:spPr bwMode="auto">
          <a:xfrm>
            <a:off x="3427413" y="466725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5704840" y="0"/>
                </a:moveTo>
                <a:lnTo>
                  <a:pt x="664807" y="0"/>
                </a:lnTo>
              </a:path>
              <a:path w="5706110">
                <a:moveTo>
                  <a:pt x="664809" y="1"/>
                </a:moveTo>
                <a:lnTo>
                  <a:pt x="5704840" y="0"/>
                </a:lnTo>
              </a:path>
            </a:pathLst>
          </a:custGeom>
          <a:noFill/>
          <a:ln w="11430">
            <a:solidFill>
              <a:srgbClr val="CED9E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570" name="object 386"/>
          <p:cNvSpPr>
            <a:spLocks noChangeArrowheads="1"/>
          </p:cNvSpPr>
          <p:nvPr/>
        </p:nvSpPr>
        <p:spPr bwMode="auto">
          <a:xfrm>
            <a:off x="3427413" y="476250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5704840" y="0"/>
                </a:moveTo>
                <a:lnTo>
                  <a:pt x="679375" y="0"/>
                </a:lnTo>
              </a:path>
              <a:path w="5706110">
                <a:moveTo>
                  <a:pt x="679377" y="1"/>
                </a:moveTo>
                <a:lnTo>
                  <a:pt x="5704840" y="0"/>
                </a:lnTo>
              </a:path>
            </a:pathLst>
          </a:custGeom>
          <a:noFill/>
          <a:ln w="10159">
            <a:solidFill>
              <a:srgbClr val="CDD9E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571" name="object 387"/>
          <p:cNvSpPr>
            <a:spLocks noChangeArrowheads="1"/>
          </p:cNvSpPr>
          <p:nvPr/>
        </p:nvSpPr>
        <p:spPr bwMode="auto">
          <a:xfrm>
            <a:off x="3427413" y="485775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5704840" y="0"/>
                </a:moveTo>
                <a:lnTo>
                  <a:pt x="693942" y="0"/>
                </a:lnTo>
              </a:path>
              <a:path w="5706110">
                <a:moveTo>
                  <a:pt x="693944" y="1"/>
                </a:moveTo>
                <a:lnTo>
                  <a:pt x="5704840" y="0"/>
                </a:lnTo>
              </a:path>
            </a:pathLst>
          </a:custGeom>
          <a:noFill/>
          <a:ln w="11430">
            <a:solidFill>
              <a:srgbClr val="CCD8E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572" name="object 388"/>
          <p:cNvSpPr>
            <a:spLocks noChangeArrowheads="1"/>
          </p:cNvSpPr>
          <p:nvPr/>
        </p:nvSpPr>
        <p:spPr bwMode="auto">
          <a:xfrm>
            <a:off x="3427413" y="495300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5704840" y="0"/>
                </a:moveTo>
                <a:lnTo>
                  <a:pt x="709481" y="0"/>
                </a:lnTo>
              </a:path>
              <a:path w="5706110">
                <a:moveTo>
                  <a:pt x="709483" y="1"/>
                </a:moveTo>
                <a:lnTo>
                  <a:pt x="5704840" y="0"/>
                </a:lnTo>
              </a:path>
            </a:pathLst>
          </a:custGeom>
          <a:noFill/>
          <a:ln w="11429">
            <a:solidFill>
              <a:srgbClr val="CCD7E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573" name="object 389"/>
          <p:cNvSpPr>
            <a:spLocks noChangeArrowheads="1"/>
          </p:cNvSpPr>
          <p:nvPr/>
        </p:nvSpPr>
        <p:spPr bwMode="auto">
          <a:xfrm>
            <a:off x="3427413" y="504825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5704840" y="0"/>
                </a:moveTo>
                <a:lnTo>
                  <a:pt x="725020" y="0"/>
                </a:lnTo>
              </a:path>
              <a:path w="5706110">
                <a:moveTo>
                  <a:pt x="725022" y="1"/>
                </a:moveTo>
                <a:lnTo>
                  <a:pt x="5704840" y="0"/>
                </a:lnTo>
              </a:path>
            </a:pathLst>
          </a:custGeom>
          <a:noFill/>
          <a:ln w="11430">
            <a:solidFill>
              <a:srgbClr val="CAD6E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574" name="object 390"/>
          <p:cNvSpPr>
            <a:spLocks noChangeArrowheads="1"/>
          </p:cNvSpPr>
          <p:nvPr/>
        </p:nvSpPr>
        <p:spPr bwMode="auto">
          <a:xfrm>
            <a:off x="3427413" y="514350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5704840" y="0"/>
                </a:moveTo>
                <a:lnTo>
                  <a:pt x="739588" y="0"/>
                </a:lnTo>
              </a:path>
              <a:path w="5706110">
                <a:moveTo>
                  <a:pt x="739589" y="1"/>
                </a:moveTo>
                <a:lnTo>
                  <a:pt x="5704840" y="0"/>
                </a:lnTo>
              </a:path>
            </a:pathLst>
          </a:custGeom>
          <a:noFill/>
          <a:ln w="10159">
            <a:solidFill>
              <a:srgbClr val="C9D6E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575" name="object 391"/>
          <p:cNvSpPr>
            <a:spLocks noChangeArrowheads="1"/>
          </p:cNvSpPr>
          <p:nvPr/>
        </p:nvSpPr>
        <p:spPr bwMode="auto">
          <a:xfrm>
            <a:off x="3427413" y="523875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5704840" y="0"/>
                </a:moveTo>
                <a:lnTo>
                  <a:pt x="754155" y="0"/>
                </a:lnTo>
              </a:path>
              <a:path w="5706110">
                <a:moveTo>
                  <a:pt x="754157" y="1"/>
                </a:moveTo>
                <a:lnTo>
                  <a:pt x="5704840" y="0"/>
                </a:lnTo>
              </a:path>
            </a:pathLst>
          </a:custGeom>
          <a:noFill/>
          <a:ln w="11430">
            <a:solidFill>
              <a:srgbClr val="C8D5E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576" name="object 392"/>
          <p:cNvSpPr>
            <a:spLocks noChangeArrowheads="1"/>
          </p:cNvSpPr>
          <p:nvPr/>
        </p:nvSpPr>
        <p:spPr bwMode="auto">
          <a:xfrm>
            <a:off x="3427413" y="534988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5701136" y="0"/>
                </a:moveTo>
                <a:lnTo>
                  <a:pt x="769694" y="0"/>
                </a:lnTo>
              </a:path>
              <a:path w="5706110">
                <a:moveTo>
                  <a:pt x="769696" y="1"/>
                </a:moveTo>
                <a:lnTo>
                  <a:pt x="5701136" y="0"/>
                </a:lnTo>
              </a:path>
            </a:pathLst>
          </a:custGeom>
          <a:noFill/>
          <a:ln w="11430">
            <a:solidFill>
              <a:srgbClr val="C7D4E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577" name="object 393"/>
          <p:cNvSpPr>
            <a:spLocks noChangeArrowheads="1"/>
          </p:cNvSpPr>
          <p:nvPr/>
        </p:nvSpPr>
        <p:spPr bwMode="auto">
          <a:xfrm>
            <a:off x="3427413" y="544513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5687249" y="0"/>
                </a:moveTo>
                <a:lnTo>
                  <a:pt x="784262" y="0"/>
                </a:lnTo>
              </a:path>
              <a:path w="5706110">
                <a:moveTo>
                  <a:pt x="784264" y="1"/>
                </a:moveTo>
                <a:lnTo>
                  <a:pt x="5687249" y="0"/>
                </a:lnTo>
              </a:path>
            </a:pathLst>
          </a:custGeom>
          <a:noFill/>
          <a:ln w="10159">
            <a:solidFill>
              <a:srgbClr val="C6D3E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578" name="object 394"/>
          <p:cNvSpPr>
            <a:spLocks noChangeArrowheads="1"/>
          </p:cNvSpPr>
          <p:nvPr/>
        </p:nvSpPr>
        <p:spPr bwMode="auto">
          <a:xfrm>
            <a:off x="3427413" y="554038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5673362" y="0"/>
                </a:moveTo>
                <a:lnTo>
                  <a:pt x="798830" y="0"/>
                </a:lnTo>
              </a:path>
              <a:path w="5706110">
                <a:moveTo>
                  <a:pt x="798831" y="1"/>
                </a:moveTo>
                <a:lnTo>
                  <a:pt x="5673362" y="0"/>
                </a:lnTo>
              </a:path>
            </a:pathLst>
          </a:custGeom>
          <a:noFill/>
          <a:ln w="11430">
            <a:solidFill>
              <a:srgbClr val="C5D3E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579" name="object 395"/>
          <p:cNvSpPr>
            <a:spLocks noChangeArrowheads="1"/>
          </p:cNvSpPr>
          <p:nvPr/>
        </p:nvSpPr>
        <p:spPr bwMode="auto">
          <a:xfrm>
            <a:off x="3427413" y="563563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5658549" y="0"/>
                </a:moveTo>
                <a:lnTo>
                  <a:pt x="814368" y="0"/>
                </a:lnTo>
              </a:path>
              <a:path w="5706110">
                <a:moveTo>
                  <a:pt x="814370" y="1"/>
                </a:moveTo>
                <a:lnTo>
                  <a:pt x="5658549" y="0"/>
                </a:lnTo>
              </a:path>
            </a:pathLst>
          </a:custGeom>
          <a:noFill/>
          <a:ln w="11430">
            <a:solidFill>
              <a:srgbClr val="C4D2E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580" name="object 396"/>
          <p:cNvSpPr>
            <a:spLocks noChangeArrowheads="1"/>
          </p:cNvSpPr>
          <p:nvPr/>
        </p:nvSpPr>
        <p:spPr bwMode="auto">
          <a:xfrm>
            <a:off x="3427413" y="573088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5644661" y="0"/>
                </a:moveTo>
                <a:lnTo>
                  <a:pt x="828936" y="0"/>
                </a:lnTo>
              </a:path>
              <a:path w="5706110">
                <a:moveTo>
                  <a:pt x="828938" y="1"/>
                </a:moveTo>
                <a:lnTo>
                  <a:pt x="5644661" y="0"/>
                </a:lnTo>
              </a:path>
            </a:pathLst>
          </a:custGeom>
          <a:noFill/>
          <a:ln w="10159">
            <a:solidFill>
              <a:srgbClr val="C3D1E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581" name="object 397"/>
          <p:cNvSpPr>
            <a:spLocks noChangeArrowheads="1"/>
          </p:cNvSpPr>
          <p:nvPr/>
        </p:nvSpPr>
        <p:spPr bwMode="auto">
          <a:xfrm>
            <a:off x="3427413" y="582613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5630774" y="0"/>
                </a:moveTo>
                <a:lnTo>
                  <a:pt x="843504" y="0"/>
                </a:lnTo>
              </a:path>
              <a:path w="5706110">
                <a:moveTo>
                  <a:pt x="843505" y="1"/>
                </a:moveTo>
                <a:lnTo>
                  <a:pt x="5630774" y="0"/>
                </a:lnTo>
              </a:path>
            </a:pathLst>
          </a:custGeom>
          <a:noFill/>
          <a:ln w="11430">
            <a:solidFill>
              <a:srgbClr val="C2D0E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582" name="object 398"/>
          <p:cNvSpPr>
            <a:spLocks noChangeArrowheads="1"/>
          </p:cNvSpPr>
          <p:nvPr/>
        </p:nvSpPr>
        <p:spPr bwMode="auto">
          <a:xfrm>
            <a:off x="3427413" y="593725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5615961" y="0"/>
                </a:moveTo>
                <a:lnTo>
                  <a:pt x="859042" y="0"/>
                </a:lnTo>
              </a:path>
              <a:path w="5706110">
                <a:moveTo>
                  <a:pt x="859044" y="1"/>
                </a:moveTo>
                <a:lnTo>
                  <a:pt x="5615961" y="0"/>
                </a:lnTo>
              </a:path>
            </a:pathLst>
          </a:custGeom>
          <a:noFill/>
          <a:ln w="11430">
            <a:solidFill>
              <a:srgbClr val="C1D0E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583" name="object 399"/>
          <p:cNvSpPr>
            <a:spLocks noChangeArrowheads="1"/>
          </p:cNvSpPr>
          <p:nvPr/>
        </p:nvSpPr>
        <p:spPr bwMode="auto">
          <a:xfrm>
            <a:off x="3427413" y="603250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5602074" y="0"/>
                </a:moveTo>
                <a:lnTo>
                  <a:pt x="873610" y="0"/>
                </a:lnTo>
              </a:path>
              <a:path w="5706110">
                <a:moveTo>
                  <a:pt x="873612" y="1"/>
                </a:moveTo>
                <a:lnTo>
                  <a:pt x="5602074" y="0"/>
                </a:lnTo>
              </a:path>
            </a:pathLst>
          </a:custGeom>
          <a:noFill/>
          <a:ln w="10159">
            <a:solidFill>
              <a:srgbClr val="C0CFE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584" name="object 400"/>
          <p:cNvSpPr>
            <a:spLocks noChangeArrowheads="1"/>
          </p:cNvSpPr>
          <p:nvPr/>
        </p:nvSpPr>
        <p:spPr bwMode="auto">
          <a:xfrm>
            <a:off x="3427413" y="612775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5588186" y="0"/>
                </a:moveTo>
                <a:lnTo>
                  <a:pt x="888178" y="0"/>
                </a:lnTo>
              </a:path>
              <a:path w="5706110">
                <a:moveTo>
                  <a:pt x="888179" y="1"/>
                </a:moveTo>
                <a:lnTo>
                  <a:pt x="5588186" y="0"/>
                </a:lnTo>
              </a:path>
            </a:pathLst>
          </a:custGeom>
          <a:noFill/>
          <a:ln w="11430">
            <a:solidFill>
              <a:srgbClr val="BFCEE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585" name="object 401"/>
          <p:cNvSpPr>
            <a:spLocks noChangeArrowheads="1"/>
          </p:cNvSpPr>
          <p:nvPr/>
        </p:nvSpPr>
        <p:spPr bwMode="auto">
          <a:xfrm>
            <a:off x="3427413" y="622300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5573373" y="0"/>
                </a:moveTo>
                <a:lnTo>
                  <a:pt x="904175" y="0"/>
                </a:lnTo>
              </a:path>
              <a:path w="5706110">
                <a:moveTo>
                  <a:pt x="904177" y="1"/>
                </a:moveTo>
                <a:lnTo>
                  <a:pt x="5573373" y="0"/>
                </a:lnTo>
              </a:path>
            </a:pathLst>
          </a:custGeom>
          <a:noFill/>
          <a:ln w="11429">
            <a:solidFill>
              <a:srgbClr val="BECDE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586" name="object 402"/>
          <p:cNvSpPr>
            <a:spLocks noChangeArrowheads="1"/>
          </p:cNvSpPr>
          <p:nvPr/>
        </p:nvSpPr>
        <p:spPr bwMode="auto">
          <a:xfrm>
            <a:off x="3427413" y="631825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5559486" y="0"/>
                </a:moveTo>
                <a:lnTo>
                  <a:pt x="919889" y="0"/>
                </a:lnTo>
              </a:path>
              <a:path w="5706110">
                <a:moveTo>
                  <a:pt x="919891" y="1"/>
                </a:moveTo>
                <a:lnTo>
                  <a:pt x="5559486" y="0"/>
                </a:lnTo>
              </a:path>
            </a:pathLst>
          </a:custGeom>
          <a:noFill/>
          <a:ln w="10160">
            <a:solidFill>
              <a:srgbClr val="BDCDE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587" name="object 403"/>
          <p:cNvSpPr>
            <a:spLocks noChangeArrowheads="1"/>
          </p:cNvSpPr>
          <p:nvPr/>
        </p:nvSpPr>
        <p:spPr bwMode="auto">
          <a:xfrm>
            <a:off x="3427413" y="641350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5545599" y="0"/>
                </a:moveTo>
                <a:lnTo>
                  <a:pt x="935603" y="0"/>
                </a:lnTo>
              </a:path>
              <a:path w="5706110">
                <a:moveTo>
                  <a:pt x="935605" y="1"/>
                </a:moveTo>
                <a:lnTo>
                  <a:pt x="5545599" y="0"/>
                </a:lnTo>
              </a:path>
            </a:pathLst>
          </a:custGeom>
          <a:noFill/>
          <a:ln w="11429">
            <a:solidFill>
              <a:srgbClr val="BCCCD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588" name="object 404"/>
          <p:cNvSpPr>
            <a:spLocks noChangeArrowheads="1"/>
          </p:cNvSpPr>
          <p:nvPr/>
        </p:nvSpPr>
        <p:spPr bwMode="auto">
          <a:xfrm>
            <a:off x="3427413" y="650875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5531711" y="0"/>
                </a:moveTo>
                <a:lnTo>
                  <a:pt x="951317" y="0"/>
                </a:lnTo>
              </a:path>
              <a:path w="5706110">
                <a:moveTo>
                  <a:pt x="951319" y="1"/>
                </a:moveTo>
                <a:lnTo>
                  <a:pt x="5531711" y="0"/>
                </a:lnTo>
              </a:path>
            </a:pathLst>
          </a:custGeom>
          <a:noFill/>
          <a:ln w="10160">
            <a:solidFill>
              <a:srgbClr val="BBCCD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589" name="object 405"/>
          <p:cNvSpPr>
            <a:spLocks noChangeArrowheads="1"/>
          </p:cNvSpPr>
          <p:nvPr/>
        </p:nvSpPr>
        <p:spPr bwMode="auto">
          <a:xfrm>
            <a:off x="3427413" y="660400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5517824" y="0"/>
                </a:moveTo>
                <a:lnTo>
                  <a:pt x="967031" y="0"/>
                </a:lnTo>
              </a:path>
              <a:path w="5706110">
                <a:moveTo>
                  <a:pt x="967033" y="1"/>
                </a:moveTo>
                <a:lnTo>
                  <a:pt x="5517824" y="0"/>
                </a:lnTo>
              </a:path>
            </a:pathLst>
          </a:custGeom>
          <a:noFill/>
          <a:ln w="11429">
            <a:solidFill>
              <a:srgbClr val="BACAD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590" name="object 406"/>
          <p:cNvSpPr>
            <a:spLocks noChangeArrowheads="1"/>
          </p:cNvSpPr>
          <p:nvPr/>
        </p:nvSpPr>
        <p:spPr bwMode="auto">
          <a:xfrm>
            <a:off x="3427413" y="669925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5503011" y="0"/>
                </a:moveTo>
                <a:lnTo>
                  <a:pt x="983793" y="0"/>
                </a:lnTo>
              </a:path>
              <a:path w="5706110">
                <a:moveTo>
                  <a:pt x="983795" y="1"/>
                </a:moveTo>
                <a:lnTo>
                  <a:pt x="5503011" y="0"/>
                </a:lnTo>
              </a:path>
            </a:pathLst>
          </a:custGeom>
          <a:noFill/>
          <a:ln w="11430">
            <a:solidFill>
              <a:srgbClr val="B9CAD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591" name="object 407"/>
          <p:cNvSpPr>
            <a:spLocks noChangeArrowheads="1"/>
          </p:cNvSpPr>
          <p:nvPr/>
        </p:nvSpPr>
        <p:spPr bwMode="auto">
          <a:xfrm>
            <a:off x="3427413" y="679450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5489124" y="0"/>
                </a:moveTo>
                <a:lnTo>
                  <a:pt x="999507" y="0"/>
                </a:lnTo>
              </a:path>
              <a:path w="5706110">
                <a:moveTo>
                  <a:pt x="999509" y="1"/>
                </a:moveTo>
                <a:lnTo>
                  <a:pt x="5489124" y="0"/>
                </a:lnTo>
              </a:path>
            </a:pathLst>
          </a:custGeom>
          <a:noFill/>
          <a:ln w="10159">
            <a:solidFill>
              <a:srgbClr val="B8C9D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592" name="object 408"/>
          <p:cNvSpPr>
            <a:spLocks noChangeArrowheads="1"/>
          </p:cNvSpPr>
          <p:nvPr/>
        </p:nvSpPr>
        <p:spPr bwMode="auto">
          <a:xfrm>
            <a:off x="3427413" y="688975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5475236" y="0"/>
                </a:moveTo>
                <a:lnTo>
                  <a:pt x="1015221" y="0"/>
                </a:lnTo>
              </a:path>
              <a:path w="5706110">
                <a:moveTo>
                  <a:pt x="1015223" y="1"/>
                </a:moveTo>
                <a:lnTo>
                  <a:pt x="5475236" y="0"/>
                </a:lnTo>
              </a:path>
            </a:pathLst>
          </a:custGeom>
          <a:noFill/>
          <a:ln w="11430">
            <a:solidFill>
              <a:srgbClr val="B7C8D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593" name="object 409"/>
          <p:cNvSpPr>
            <a:spLocks noChangeArrowheads="1"/>
          </p:cNvSpPr>
          <p:nvPr/>
        </p:nvSpPr>
        <p:spPr bwMode="auto">
          <a:xfrm>
            <a:off x="3427413" y="700088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5460423" y="0"/>
                </a:moveTo>
                <a:lnTo>
                  <a:pt x="1031983" y="0"/>
                </a:lnTo>
              </a:path>
              <a:path w="5706110">
                <a:moveTo>
                  <a:pt x="1031984" y="1"/>
                </a:moveTo>
                <a:lnTo>
                  <a:pt x="5460423" y="0"/>
                </a:lnTo>
              </a:path>
            </a:pathLst>
          </a:custGeom>
          <a:noFill/>
          <a:ln w="11430">
            <a:solidFill>
              <a:srgbClr val="B6C7D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594" name="object 410"/>
          <p:cNvSpPr>
            <a:spLocks noChangeArrowheads="1"/>
          </p:cNvSpPr>
          <p:nvPr/>
        </p:nvSpPr>
        <p:spPr bwMode="auto">
          <a:xfrm>
            <a:off x="3427413" y="709613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5446536" y="0"/>
                </a:moveTo>
                <a:lnTo>
                  <a:pt x="1047697" y="0"/>
                </a:lnTo>
              </a:path>
              <a:path w="5706110">
                <a:moveTo>
                  <a:pt x="1047699" y="1"/>
                </a:moveTo>
                <a:lnTo>
                  <a:pt x="5446536" y="0"/>
                </a:lnTo>
              </a:path>
            </a:pathLst>
          </a:custGeom>
          <a:noFill/>
          <a:ln w="10159">
            <a:solidFill>
              <a:srgbClr val="B5C6D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595" name="object 411"/>
          <p:cNvSpPr>
            <a:spLocks noChangeArrowheads="1"/>
          </p:cNvSpPr>
          <p:nvPr/>
        </p:nvSpPr>
        <p:spPr bwMode="auto">
          <a:xfrm>
            <a:off x="3427413" y="719138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5432649" y="0"/>
                </a:moveTo>
                <a:lnTo>
                  <a:pt x="1063411" y="0"/>
                </a:lnTo>
              </a:path>
              <a:path w="5706110">
                <a:moveTo>
                  <a:pt x="1063413" y="1"/>
                </a:moveTo>
                <a:lnTo>
                  <a:pt x="5432649" y="0"/>
                </a:lnTo>
              </a:path>
            </a:pathLst>
          </a:custGeom>
          <a:noFill/>
          <a:ln w="11430">
            <a:solidFill>
              <a:srgbClr val="B4C6D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596" name="object 412"/>
          <p:cNvSpPr>
            <a:spLocks noChangeArrowheads="1"/>
          </p:cNvSpPr>
          <p:nvPr/>
        </p:nvSpPr>
        <p:spPr bwMode="auto">
          <a:xfrm>
            <a:off x="3427413" y="728663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5417836" y="0"/>
                </a:moveTo>
                <a:lnTo>
                  <a:pt x="1080173" y="0"/>
                </a:lnTo>
              </a:path>
              <a:path w="5706110">
                <a:moveTo>
                  <a:pt x="1080174" y="1"/>
                </a:moveTo>
                <a:lnTo>
                  <a:pt x="5417835" y="0"/>
                </a:lnTo>
              </a:path>
            </a:pathLst>
          </a:custGeom>
          <a:noFill/>
          <a:ln w="11430">
            <a:solidFill>
              <a:srgbClr val="B3C5D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597" name="object 413"/>
          <p:cNvSpPr>
            <a:spLocks noChangeArrowheads="1"/>
          </p:cNvSpPr>
          <p:nvPr/>
        </p:nvSpPr>
        <p:spPr bwMode="auto">
          <a:xfrm>
            <a:off x="3427413" y="739775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5403022" y="0"/>
                </a:moveTo>
                <a:lnTo>
                  <a:pt x="1096934" y="0"/>
                </a:lnTo>
              </a:path>
              <a:path w="5706110">
                <a:moveTo>
                  <a:pt x="1096936" y="1"/>
                </a:moveTo>
                <a:lnTo>
                  <a:pt x="5403022" y="0"/>
                </a:lnTo>
              </a:path>
            </a:pathLst>
          </a:custGeom>
          <a:noFill/>
          <a:ln w="11430">
            <a:solidFill>
              <a:srgbClr val="B2C4D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598" name="object 414"/>
          <p:cNvSpPr>
            <a:spLocks noChangeArrowheads="1"/>
          </p:cNvSpPr>
          <p:nvPr/>
        </p:nvSpPr>
        <p:spPr bwMode="auto">
          <a:xfrm>
            <a:off x="3427413" y="749300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5389135" y="0"/>
                </a:moveTo>
                <a:lnTo>
                  <a:pt x="1112648" y="0"/>
                </a:lnTo>
              </a:path>
              <a:path w="5706110">
                <a:moveTo>
                  <a:pt x="1112650" y="1"/>
                </a:moveTo>
                <a:lnTo>
                  <a:pt x="5389135" y="0"/>
                </a:lnTo>
              </a:path>
            </a:pathLst>
          </a:custGeom>
          <a:noFill/>
          <a:ln w="10159">
            <a:solidFill>
              <a:srgbClr val="B1C3D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599" name="object 415"/>
          <p:cNvSpPr>
            <a:spLocks noChangeArrowheads="1"/>
          </p:cNvSpPr>
          <p:nvPr/>
        </p:nvSpPr>
        <p:spPr bwMode="auto">
          <a:xfrm>
            <a:off x="3427413" y="758825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5375248" y="0"/>
                </a:moveTo>
                <a:lnTo>
                  <a:pt x="1128362" y="0"/>
                </a:lnTo>
              </a:path>
              <a:path w="5706110">
                <a:moveTo>
                  <a:pt x="1128364" y="1"/>
                </a:moveTo>
                <a:lnTo>
                  <a:pt x="5375248" y="0"/>
                </a:lnTo>
              </a:path>
            </a:pathLst>
          </a:custGeom>
          <a:noFill/>
          <a:ln w="11430">
            <a:solidFill>
              <a:srgbClr val="B0C3D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600" name="object 416"/>
          <p:cNvSpPr>
            <a:spLocks noChangeArrowheads="1"/>
          </p:cNvSpPr>
          <p:nvPr/>
        </p:nvSpPr>
        <p:spPr bwMode="auto">
          <a:xfrm>
            <a:off x="3427413" y="768350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5360435" y="0"/>
                </a:moveTo>
                <a:lnTo>
                  <a:pt x="1145124" y="0"/>
                </a:lnTo>
              </a:path>
              <a:path w="5706110">
                <a:moveTo>
                  <a:pt x="1145126" y="1"/>
                </a:moveTo>
                <a:lnTo>
                  <a:pt x="5360435" y="0"/>
                </a:lnTo>
              </a:path>
            </a:pathLst>
          </a:custGeom>
          <a:noFill/>
          <a:ln w="11429">
            <a:solidFill>
              <a:srgbClr val="AFC2D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601" name="object 417"/>
          <p:cNvSpPr>
            <a:spLocks noChangeArrowheads="1"/>
          </p:cNvSpPr>
          <p:nvPr/>
        </p:nvSpPr>
        <p:spPr bwMode="auto">
          <a:xfrm>
            <a:off x="3427413" y="777875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5346547" y="0"/>
                </a:moveTo>
                <a:lnTo>
                  <a:pt x="1160838" y="0"/>
                </a:lnTo>
              </a:path>
              <a:path w="5706110">
                <a:moveTo>
                  <a:pt x="1160840" y="1"/>
                </a:moveTo>
                <a:lnTo>
                  <a:pt x="5346547" y="0"/>
                </a:lnTo>
              </a:path>
            </a:pathLst>
          </a:custGeom>
          <a:noFill/>
          <a:ln w="10160">
            <a:solidFill>
              <a:srgbClr val="AEC1D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602" name="object 418"/>
          <p:cNvSpPr>
            <a:spLocks noChangeArrowheads="1"/>
          </p:cNvSpPr>
          <p:nvPr/>
        </p:nvSpPr>
        <p:spPr bwMode="auto">
          <a:xfrm>
            <a:off x="3427413" y="787400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5332660" y="0"/>
                </a:moveTo>
                <a:lnTo>
                  <a:pt x="1176552" y="0"/>
                </a:lnTo>
              </a:path>
              <a:path w="5706110">
                <a:moveTo>
                  <a:pt x="1176554" y="1"/>
                </a:moveTo>
                <a:lnTo>
                  <a:pt x="5332660" y="0"/>
                </a:lnTo>
              </a:path>
            </a:pathLst>
          </a:custGeom>
          <a:noFill/>
          <a:ln w="11429">
            <a:solidFill>
              <a:srgbClr val="ADC0D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603" name="object 419"/>
          <p:cNvSpPr>
            <a:spLocks noChangeArrowheads="1"/>
          </p:cNvSpPr>
          <p:nvPr/>
        </p:nvSpPr>
        <p:spPr bwMode="auto">
          <a:xfrm>
            <a:off x="3427413" y="796925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5317847" y="0"/>
                </a:moveTo>
                <a:lnTo>
                  <a:pt x="1193314" y="0"/>
                </a:lnTo>
              </a:path>
              <a:path w="5706110">
                <a:moveTo>
                  <a:pt x="1193315" y="1"/>
                </a:moveTo>
                <a:lnTo>
                  <a:pt x="5317847" y="0"/>
                </a:lnTo>
              </a:path>
            </a:pathLst>
          </a:custGeom>
          <a:noFill/>
          <a:ln w="11430">
            <a:solidFill>
              <a:srgbClr val="ACC0D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604" name="object 420"/>
          <p:cNvSpPr>
            <a:spLocks noChangeArrowheads="1"/>
          </p:cNvSpPr>
          <p:nvPr/>
        </p:nvSpPr>
        <p:spPr bwMode="auto">
          <a:xfrm>
            <a:off x="3427413" y="806450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5303960" y="0"/>
                </a:moveTo>
                <a:lnTo>
                  <a:pt x="1209028" y="0"/>
                </a:lnTo>
              </a:path>
              <a:path w="5706110">
                <a:moveTo>
                  <a:pt x="1209029" y="1"/>
                </a:moveTo>
                <a:lnTo>
                  <a:pt x="5303960" y="0"/>
                </a:lnTo>
              </a:path>
            </a:pathLst>
          </a:custGeom>
          <a:noFill/>
          <a:ln w="10159">
            <a:solidFill>
              <a:srgbClr val="ABBFD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605" name="object 421"/>
          <p:cNvSpPr>
            <a:spLocks noChangeArrowheads="1"/>
          </p:cNvSpPr>
          <p:nvPr/>
        </p:nvSpPr>
        <p:spPr bwMode="auto">
          <a:xfrm>
            <a:off x="3427413" y="815975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5290072" y="0"/>
                </a:moveTo>
                <a:lnTo>
                  <a:pt x="1224742" y="0"/>
                </a:lnTo>
              </a:path>
              <a:path w="5706110">
                <a:moveTo>
                  <a:pt x="1224743" y="0"/>
                </a:moveTo>
                <a:lnTo>
                  <a:pt x="5290072" y="0"/>
                </a:lnTo>
              </a:path>
            </a:pathLst>
          </a:custGeom>
          <a:noFill/>
          <a:ln w="11430">
            <a:solidFill>
              <a:srgbClr val="AABED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606" name="object 422"/>
          <p:cNvSpPr>
            <a:spLocks noChangeArrowheads="1"/>
          </p:cNvSpPr>
          <p:nvPr/>
        </p:nvSpPr>
        <p:spPr bwMode="auto">
          <a:xfrm>
            <a:off x="3427413" y="827088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5275259" y="0"/>
                </a:moveTo>
                <a:lnTo>
                  <a:pt x="1241504" y="0"/>
                </a:lnTo>
              </a:path>
              <a:path w="5706110">
                <a:moveTo>
                  <a:pt x="1241505" y="0"/>
                </a:moveTo>
                <a:lnTo>
                  <a:pt x="5275259" y="0"/>
                </a:lnTo>
              </a:path>
            </a:pathLst>
          </a:custGeom>
          <a:noFill/>
          <a:ln w="11430">
            <a:solidFill>
              <a:srgbClr val="A9BDD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607" name="object 423"/>
          <p:cNvSpPr>
            <a:spLocks noChangeArrowheads="1"/>
          </p:cNvSpPr>
          <p:nvPr/>
        </p:nvSpPr>
        <p:spPr bwMode="auto">
          <a:xfrm>
            <a:off x="3427413" y="836613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5261248" y="0"/>
                </a:moveTo>
                <a:lnTo>
                  <a:pt x="1257218" y="0"/>
                </a:lnTo>
              </a:path>
              <a:path w="5706110">
                <a:moveTo>
                  <a:pt x="1257219" y="0"/>
                </a:moveTo>
                <a:lnTo>
                  <a:pt x="5261248" y="0"/>
                </a:lnTo>
              </a:path>
            </a:pathLst>
          </a:custGeom>
          <a:noFill/>
          <a:ln w="10159">
            <a:solidFill>
              <a:srgbClr val="A8BDD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608" name="object 424"/>
          <p:cNvSpPr>
            <a:spLocks noChangeArrowheads="1"/>
          </p:cNvSpPr>
          <p:nvPr/>
        </p:nvSpPr>
        <p:spPr bwMode="auto">
          <a:xfrm>
            <a:off x="3427413" y="846138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5246743" y="0"/>
                </a:moveTo>
                <a:lnTo>
                  <a:pt x="1272932" y="0"/>
                </a:lnTo>
              </a:path>
              <a:path w="5706110">
                <a:moveTo>
                  <a:pt x="1272933" y="0"/>
                </a:moveTo>
                <a:lnTo>
                  <a:pt x="5246743" y="0"/>
                </a:lnTo>
              </a:path>
            </a:pathLst>
          </a:custGeom>
          <a:noFill/>
          <a:ln w="11430">
            <a:solidFill>
              <a:srgbClr val="A7BCD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609" name="object 425"/>
          <p:cNvSpPr>
            <a:spLocks noChangeArrowheads="1"/>
          </p:cNvSpPr>
          <p:nvPr/>
        </p:nvSpPr>
        <p:spPr bwMode="auto">
          <a:xfrm>
            <a:off x="3427413" y="855663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5232238" y="0"/>
                </a:moveTo>
                <a:lnTo>
                  <a:pt x="1288646" y="0"/>
                </a:lnTo>
              </a:path>
              <a:path w="5706110">
                <a:moveTo>
                  <a:pt x="1288647" y="0"/>
                </a:moveTo>
                <a:lnTo>
                  <a:pt x="5232237" y="0"/>
                </a:lnTo>
              </a:path>
            </a:pathLst>
          </a:custGeom>
          <a:noFill/>
          <a:ln w="10159">
            <a:solidFill>
              <a:srgbClr val="A6BBD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610" name="object 426"/>
          <p:cNvSpPr>
            <a:spLocks noChangeArrowheads="1"/>
          </p:cNvSpPr>
          <p:nvPr/>
        </p:nvSpPr>
        <p:spPr bwMode="auto">
          <a:xfrm>
            <a:off x="3427413" y="865188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5217732" y="0"/>
                </a:moveTo>
                <a:lnTo>
                  <a:pt x="1304360" y="0"/>
                </a:lnTo>
              </a:path>
              <a:path w="5706110">
                <a:moveTo>
                  <a:pt x="1304361" y="0"/>
                </a:moveTo>
                <a:lnTo>
                  <a:pt x="5217732" y="0"/>
                </a:lnTo>
              </a:path>
            </a:pathLst>
          </a:custGeom>
          <a:noFill/>
          <a:ln w="11430">
            <a:solidFill>
              <a:srgbClr val="A5BAD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611" name="object 427"/>
          <p:cNvSpPr>
            <a:spLocks noChangeArrowheads="1"/>
          </p:cNvSpPr>
          <p:nvPr/>
        </p:nvSpPr>
        <p:spPr bwMode="auto">
          <a:xfrm>
            <a:off x="3427413" y="874713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5202260" y="0"/>
                </a:moveTo>
                <a:lnTo>
                  <a:pt x="1321121" y="0"/>
                </a:lnTo>
              </a:path>
              <a:path w="5706110">
                <a:moveTo>
                  <a:pt x="1321123" y="0"/>
                </a:moveTo>
                <a:lnTo>
                  <a:pt x="5202260" y="0"/>
                </a:lnTo>
              </a:path>
            </a:pathLst>
          </a:custGeom>
          <a:noFill/>
          <a:ln w="11430">
            <a:solidFill>
              <a:srgbClr val="A4BAD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612" name="object 428"/>
          <p:cNvSpPr>
            <a:spLocks noChangeArrowheads="1"/>
          </p:cNvSpPr>
          <p:nvPr/>
        </p:nvSpPr>
        <p:spPr bwMode="auto">
          <a:xfrm>
            <a:off x="3427413" y="884238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5187754" y="0"/>
                </a:moveTo>
                <a:lnTo>
                  <a:pt x="1336835" y="0"/>
                </a:lnTo>
              </a:path>
              <a:path w="5706110">
                <a:moveTo>
                  <a:pt x="1336837" y="0"/>
                </a:moveTo>
                <a:lnTo>
                  <a:pt x="5187754" y="0"/>
                </a:lnTo>
              </a:path>
            </a:pathLst>
          </a:custGeom>
          <a:noFill/>
          <a:ln w="10159">
            <a:solidFill>
              <a:srgbClr val="A3B9D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613" name="object 429"/>
          <p:cNvSpPr>
            <a:spLocks noChangeArrowheads="1"/>
          </p:cNvSpPr>
          <p:nvPr/>
        </p:nvSpPr>
        <p:spPr bwMode="auto">
          <a:xfrm>
            <a:off x="3427413" y="893763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5173249" y="0"/>
                </a:moveTo>
                <a:lnTo>
                  <a:pt x="1352550" y="0"/>
                </a:lnTo>
              </a:path>
              <a:path w="5706110">
                <a:moveTo>
                  <a:pt x="1352551" y="0"/>
                </a:moveTo>
                <a:lnTo>
                  <a:pt x="5173249" y="0"/>
                </a:lnTo>
              </a:path>
            </a:pathLst>
          </a:custGeom>
          <a:noFill/>
          <a:ln w="11430">
            <a:solidFill>
              <a:srgbClr val="A2B8D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614" name="object 430"/>
          <p:cNvSpPr>
            <a:spLocks noChangeArrowheads="1"/>
          </p:cNvSpPr>
          <p:nvPr/>
        </p:nvSpPr>
        <p:spPr bwMode="auto">
          <a:xfrm>
            <a:off x="3427413" y="904875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5157777" y="0"/>
                </a:moveTo>
                <a:lnTo>
                  <a:pt x="1371209" y="0"/>
                </a:lnTo>
              </a:path>
              <a:path w="5706110">
                <a:moveTo>
                  <a:pt x="1371211" y="0"/>
                </a:moveTo>
                <a:lnTo>
                  <a:pt x="5157776" y="0"/>
                </a:lnTo>
              </a:path>
            </a:pathLst>
          </a:custGeom>
          <a:noFill/>
          <a:ln w="11430">
            <a:solidFill>
              <a:srgbClr val="A1B7D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615" name="object 431"/>
          <p:cNvSpPr>
            <a:spLocks noChangeArrowheads="1"/>
          </p:cNvSpPr>
          <p:nvPr/>
        </p:nvSpPr>
        <p:spPr bwMode="auto">
          <a:xfrm>
            <a:off x="3427413" y="914400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5143271" y="0"/>
                </a:moveTo>
                <a:lnTo>
                  <a:pt x="1388702" y="0"/>
                </a:lnTo>
              </a:path>
              <a:path w="5706110">
                <a:moveTo>
                  <a:pt x="1388704" y="0"/>
                </a:moveTo>
                <a:lnTo>
                  <a:pt x="5143271" y="0"/>
                </a:lnTo>
              </a:path>
            </a:pathLst>
          </a:custGeom>
          <a:noFill/>
          <a:ln w="10159">
            <a:solidFill>
              <a:srgbClr val="A0B7D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616" name="object 432"/>
          <p:cNvSpPr>
            <a:spLocks noChangeArrowheads="1"/>
          </p:cNvSpPr>
          <p:nvPr/>
        </p:nvSpPr>
        <p:spPr bwMode="auto">
          <a:xfrm>
            <a:off x="3427413" y="923925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5128766" y="0"/>
                </a:moveTo>
                <a:lnTo>
                  <a:pt x="1406195" y="0"/>
                </a:lnTo>
              </a:path>
              <a:path w="5706110">
                <a:moveTo>
                  <a:pt x="1406197" y="0"/>
                </a:moveTo>
                <a:lnTo>
                  <a:pt x="5128766" y="0"/>
                </a:lnTo>
              </a:path>
            </a:pathLst>
          </a:custGeom>
          <a:noFill/>
          <a:ln w="11430">
            <a:solidFill>
              <a:srgbClr val="9FB6D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617" name="object 433"/>
          <p:cNvSpPr>
            <a:spLocks noChangeArrowheads="1"/>
          </p:cNvSpPr>
          <p:nvPr/>
        </p:nvSpPr>
        <p:spPr bwMode="auto">
          <a:xfrm>
            <a:off x="3427413" y="933450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5113293" y="0"/>
                </a:moveTo>
                <a:lnTo>
                  <a:pt x="1424854" y="0"/>
                </a:lnTo>
              </a:path>
              <a:path w="5706110">
                <a:moveTo>
                  <a:pt x="1424856" y="0"/>
                </a:moveTo>
                <a:lnTo>
                  <a:pt x="5113293" y="0"/>
                </a:lnTo>
              </a:path>
            </a:pathLst>
          </a:custGeom>
          <a:noFill/>
          <a:ln w="11429">
            <a:solidFill>
              <a:srgbClr val="9EB5D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618" name="object 434"/>
          <p:cNvSpPr>
            <a:spLocks noChangeArrowheads="1"/>
          </p:cNvSpPr>
          <p:nvPr/>
        </p:nvSpPr>
        <p:spPr bwMode="auto">
          <a:xfrm>
            <a:off x="3427413" y="942975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5098788" y="0"/>
                </a:moveTo>
                <a:lnTo>
                  <a:pt x="1442347" y="0"/>
                </a:lnTo>
              </a:path>
              <a:path w="5706110">
                <a:moveTo>
                  <a:pt x="1442349" y="0"/>
                </a:moveTo>
                <a:lnTo>
                  <a:pt x="5098788" y="0"/>
                </a:lnTo>
              </a:path>
            </a:pathLst>
          </a:custGeom>
          <a:noFill/>
          <a:ln w="10160">
            <a:solidFill>
              <a:srgbClr val="9DB4D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619" name="object 435"/>
          <p:cNvSpPr>
            <a:spLocks noChangeArrowheads="1"/>
          </p:cNvSpPr>
          <p:nvPr/>
        </p:nvSpPr>
        <p:spPr bwMode="auto">
          <a:xfrm>
            <a:off x="3427413" y="952500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5084283" y="0"/>
                </a:moveTo>
                <a:lnTo>
                  <a:pt x="1459840" y="0"/>
                </a:lnTo>
              </a:path>
              <a:path w="5706110">
                <a:moveTo>
                  <a:pt x="1459842" y="0"/>
                </a:moveTo>
                <a:lnTo>
                  <a:pt x="5084282" y="0"/>
                </a:lnTo>
              </a:path>
            </a:pathLst>
          </a:custGeom>
          <a:noFill/>
          <a:ln w="11429">
            <a:solidFill>
              <a:srgbClr val="9CB4D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620" name="object 436"/>
          <p:cNvSpPr>
            <a:spLocks noChangeArrowheads="1"/>
          </p:cNvSpPr>
          <p:nvPr/>
        </p:nvSpPr>
        <p:spPr bwMode="auto">
          <a:xfrm>
            <a:off x="3427413" y="962025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5068810" y="0"/>
                </a:moveTo>
                <a:lnTo>
                  <a:pt x="1478499" y="0"/>
                </a:lnTo>
              </a:path>
              <a:path w="5706110">
                <a:moveTo>
                  <a:pt x="1478501" y="0"/>
                </a:moveTo>
                <a:lnTo>
                  <a:pt x="5068810" y="0"/>
                </a:lnTo>
              </a:path>
            </a:pathLst>
          </a:custGeom>
          <a:noFill/>
          <a:ln w="11430">
            <a:solidFill>
              <a:srgbClr val="9BB3D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621" name="object 437"/>
          <p:cNvSpPr>
            <a:spLocks noChangeArrowheads="1"/>
          </p:cNvSpPr>
          <p:nvPr/>
        </p:nvSpPr>
        <p:spPr bwMode="auto">
          <a:xfrm>
            <a:off x="3427413" y="971550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5054305" y="0"/>
                </a:moveTo>
                <a:lnTo>
                  <a:pt x="1495992" y="0"/>
                </a:lnTo>
              </a:path>
              <a:path w="5706110">
                <a:moveTo>
                  <a:pt x="1495994" y="0"/>
                </a:moveTo>
                <a:lnTo>
                  <a:pt x="5054305" y="0"/>
                </a:lnTo>
              </a:path>
            </a:pathLst>
          </a:custGeom>
          <a:noFill/>
          <a:ln w="10159">
            <a:solidFill>
              <a:srgbClr val="9AB2C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622" name="object 438"/>
          <p:cNvSpPr>
            <a:spLocks noChangeArrowheads="1"/>
          </p:cNvSpPr>
          <p:nvPr/>
        </p:nvSpPr>
        <p:spPr bwMode="auto">
          <a:xfrm>
            <a:off x="3427413" y="981075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5039799" y="0"/>
                </a:moveTo>
                <a:lnTo>
                  <a:pt x="1513485" y="0"/>
                </a:lnTo>
              </a:path>
              <a:path w="5706110">
                <a:moveTo>
                  <a:pt x="1513487" y="0"/>
                </a:moveTo>
                <a:lnTo>
                  <a:pt x="5039799" y="0"/>
                </a:lnTo>
              </a:path>
            </a:pathLst>
          </a:custGeom>
          <a:noFill/>
          <a:ln w="11430">
            <a:solidFill>
              <a:srgbClr val="99B1C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623" name="object 439"/>
          <p:cNvSpPr>
            <a:spLocks noChangeArrowheads="1"/>
          </p:cNvSpPr>
          <p:nvPr/>
        </p:nvSpPr>
        <p:spPr bwMode="auto">
          <a:xfrm>
            <a:off x="3427413" y="992188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5024327" y="0"/>
                </a:moveTo>
                <a:lnTo>
                  <a:pt x="1532145" y="0"/>
                </a:lnTo>
              </a:path>
              <a:path w="5706110">
                <a:moveTo>
                  <a:pt x="1532146" y="0"/>
                </a:moveTo>
                <a:lnTo>
                  <a:pt x="5024327" y="0"/>
                </a:lnTo>
              </a:path>
            </a:pathLst>
          </a:custGeom>
          <a:noFill/>
          <a:ln w="11430">
            <a:solidFill>
              <a:srgbClr val="99B1C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624" name="object 440"/>
          <p:cNvSpPr>
            <a:spLocks noChangeArrowheads="1"/>
          </p:cNvSpPr>
          <p:nvPr/>
        </p:nvSpPr>
        <p:spPr bwMode="auto">
          <a:xfrm>
            <a:off x="3427413" y="1001713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5008855" y="0"/>
                </a:moveTo>
                <a:lnTo>
                  <a:pt x="1550804" y="0"/>
                </a:lnTo>
              </a:path>
              <a:path w="5706110">
                <a:moveTo>
                  <a:pt x="1550806" y="0"/>
                </a:moveTo>
                <a:lnTo>
                  <a:pt x="5008854" y="0"/>
                </a:lnTo>
              </a:path>
            </a:pathLst>
          </a:custGeom>
          <a:noFill/>
          <a:ln w="11430">
            <a:solidFill>
              <a:srgbClr val="97B0C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625" name="object 441"/>
          <p:cNvSpPr>
            <a:spLocks noChangeArrowheads="1"/>
          </p:cNvSpPr>
          <p:nvPr/>
        </p:nvSpPr>
        <p:spPr bwMode="auto">
          <a:xfrm>
            <a:off x="3427413" y="1011238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4994349" y="0"/>
                </a:moveTo>
                <a:lnTo>
                  <a:pt x="1568297" y="0"/>
                </a:lnTo>
              </a:path>
              <a:path w="5706110">
                <a:moveTo>
                  <a:pt x="1568299" y="0"/>
                </a:moveTo>
                <a:lnTo>
                  <a:pt x="4994349" y="0"/>
                </a:lnTo>
              </a:path>
            </a:pathLst>
          </a:custGeom>
          <a:noFill/>
          <a:ln w="10159">
            <a:solidFill>
              <a:srgbClr val="96AFC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626" name="object 442"/>
          <p:cNvSpPr>
            <a:spLocks noChangeArrowheads="1"/>
          </p:cNvSpPr>
          <p:nvPr/>
        </p:nvSpPr>
        <p:spPr bwMode="auto">
          <a:xfrm>
            <a:off x="3427413" y="1020763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4979844" y="0"/>
                </a:moveTo>
                <a:lnTo>
                  <a:pt x="1585790" y="0"/>
                </a:lnTo>
              </a:path>
              <a:path w="5706110">
                <a:moveTo>
                  <a:pt x="1585792" y="0"/>
                </a:moveTo>
                <a:lnTo>
                  <a:pt x="4979844" y="0"/>
                </a:lnTo>
              </a:path>
            </a:pathLst>
          </a:custGeom>
          <a:noFill/>
          <a:ln w="11430">
            <a:solidFill>
              <a:srgbClr val="95AEC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627" name="object 443"/>
          <p:cNvSpPr>
            <a:spLocks noChangeArrowheads="1"/>
          </p:cNvSpPr>
          <p:nvPr/>
        </p:nvSpPr>
        <p:spPr bwMode="auto">
          <a:xfrm>
            <a:off x="3427413" y="1031875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4963962" y="0"/>
                </a:moveTo>
                <a:lnTo>
                  <a:pt x="1604449" y="0"/>
                </a:lnTo>
              </a:path>
              <a:path w="5706110">
                <a:moveTo>
                  <a:pt x="1604451" y="0"/>
                </a:moveTo>
                <a:lnTo>
                  <a:pt x="4963962" y="0"/>
                </a:lnTo>
              </a:path>
            </a:pathLst>
          </a:custGeom>
          <a:noFill/>
          <a:ln w="11430">
            <a:solidFill>
              <a:srgbClr val="94AEC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628" name="object 444"/>
          <p:cNvSpPr>
            <a:spLocks noChangeArrowheads="1"/>
          </p:cNvSpPr>
          <p:nvPr/>
        </p:nvSpPr>
        <p:spPr bwMode="auto">
          <a:xfrm>
            <a:off x="3427413" y="1041400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4947924" y="0"/>
                </a:moveTo>
                <a:lnTo>
                  <a:pt x="1621942" y="0"/>
                </a:lnTo>
              </a:path>
              <a:path w="5706110">
                <a:moveTo>
                  <a:pt x="1621944" y="0"/>
                </a:moveTo>
                <a:lnTo>
                  <a:pt x="4947923" y="0"/>
                </a:lnTo>
              </a:path>
            </a:pathLst>
          </a:custGeom>
          <a:noFill/>
          <a:ln w="10159">
            <a:solidFill>
              <a:srgbClr val="93ADC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629" name="object 445"/>
          <p:cNvSpPr>
            <a:spLocks noChangeArrowheads="1"/>
          </p:cNvSpPr>
          <p:nvPr/>
        </p:nvSpPr>
        <p:spPr bwMode="auto">
          <a:xfrm>
            <a:off x="3427413" y="1050925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4931885" y="0"/>
                </a:moveTo>
                <a:lnTo>
                  <a:pt x="1639435" y="0"/>
                </a:lnTo>
              </a:path>
              <a:path w="5706110">
                <a:moveTo>
                  <a:pt x="1639437" y="0"/>
                </a:moveTo>
                <a:lnTo>
                  <a:pt x="4931884" y="0"/>
                </a:lnTo>
              </a:path>
            </a:pathLst>
          </a:custGeom>
          <a:noFill/>
          <a:ln w="11430">
            <a:solidFill>
              <a:srgbClr val="92ACC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630" name="object 446"/>
          <p:cNvSpPr>
            <a:spLocks noChangeArrowheads="1"/>
          </p:cNvSpPr>
          <p:nvPr/>
        </p:nvSpPr>
        <p:spPr bwMode="auto">
          <a:xfrm>
            <a:off x="3427413" y="1060450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4915846" y="0"/>
                </a:moveTo>
                <a:lnTo>
                  <a:pt x="1656928" y="0"/>
                </a:lnTo>
              </a:path>
              <a:path w="5706110">
                <a:moveTo>
                  <a:pt x="1656930" y="0"/>
                </a:moveTo>
                <a:lnTo>
                  <a:pt x="4915846" y="0"/>
                </a:lnTo>
              </a:path>
            </a:pathLst>
          </a:custGeom>
          <a:noFill/>
          <a:ln w="10159">
            <a:solidFill>
              <a:srgbClr val="91ABC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631" name="object 447"/>
          <p:cNvSpPr>
            <a:spLocks noChangeArrowheads="1"/>
          </p:cNvSpPr>
          <p:nvPr/>
        </p:nvSpPr>
        <p:spPr bwMode="auto">
          <a:xfrm>
            <a:off x="3427413" y="1069975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4899807" y="0"/>
                </a:moveTo>
                <a:lnTo>
                  <a:pt x="1674421" y="0"/>
                </a:lnTo>
              </a:path>
              <a:path w="5706110">
                <a:moveTo>
                  <a:pt x="1674423" y="0"/>
                </a:moveTo>
                <a:lnTo>
                  <a:pt x="4899807" y="0"/>
                </a:lnTo>
              </a:path>
            </a:pathLst>
          </a:custGeom>
          <a:noFill/>
          <a:ln w="11430">
            <a:solidFill>
              <a:srgbClr val="90AAC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632" name="object 448"/>
          <p:cNvSpPr>
            <a:spLocks noChangeArrowheads="1"/>
          </p:cNvSpPr>
          <p:nvPr/>
        </p:nvSpPr>
        <p:spPr bwMode="auto">
          <a:xfrm>
            <a:off x="3427413" y="1079500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4882699" y="0"/>
                </a:moveTo>
                <a:lnTo>
                  <a:pt x="1693080" y="0"/>
                </a:lnTo>
              </a:path>
              <a:path w="5706110">
                <a:moveTo>
                  <a:pt x="1693082" y="0"/>
                </a:moveTo>
                <a:lnTo>
                  <a:pt x="4882699" y="0"/>
                </a:lnTo>
              </a:path>
            </a:pathLst>
          </a:custGeom>
          <a:noFill/>
          <a:ln w="11429">
            <a:solidFill>
              <a:srgbClr val="8FAAC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633" name="object 449"/>
          <p:cNvSpPr>
            <a:spLocks noChangeArrowheads="1"/>
          </p:cNvSpPr>
          <p:nvPr/>
        </p:nvSpPr>
        <p:spPr bwMode="auto">
          <a:xfrm>
            <a:off x="3427413" y="1089025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4866660" y="0"/>
                </a:moveTo>
                <a:lnTo>
                  <a:pt x="1710573" y="0"/>
                </a:lnTo>
              </a:path>
              <a:path w="5706110">
                <a:moveTo>
                  <a:pt x="1710575" y="0"/>
                </a:moveTo>
                <a:lnTo>
                  <a:pt x="4866660" y="0"/>
                </a:lnTo>
              </a:path>
            </a:pathLst>
          </a:custGeom>
          <a:noFill/>
          <a:ln w="10160">
            <a:solidFill>
              <a:srgbClr val="8EA9C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634" name="object 450"/>
          <p:cNvSpPr>
            <a:spLocks noChangeArrowheads="1"/>
          </p:cNvSpPr>
          <p:nvPr/>
        </p:nvSpPr>
        <p:spPr bwMode="auto">
          <a:xfrm>
            <a:off x="3427413" y="1098550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4850621" y="0"/>
                </a:moveTo>
                <a:lnTo>
                  <a:pt x="1728067" y="0"/>
                </a:lnTo>
              </a:path>
              <a:path w="5706110">
                <a:moveTo>
                  <a:pt x="1728068" y="0"/>
                </a:moveTo>
                <a:lnTo>
                  <a:pt x="4850621" y="0"/>
                </a:lnTo>
              </a:path>
            </a:pathLst>
          </a:custGeom>
          <a:noFill/>
          <a:ln w="11429">
            <a:solidFill>
              <a:srgbClr val="8DA8C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635" name="object 451"/>
          <p:cNvSpPr>
            <a:spLocks noChangeArrowheads="1"/>
          </p:cNvSpPr>
          <p:nvPr/>
        </p:nvSpPr>
        <p:spPr bwMode="auto">
          <a:xfrm>
            <a:off x="3427413" y="1108075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4833513" y="0"/>
                </a:moveTo>
                <a:lnTo>
                  <a:pt x="1746726" y="0"/>
                </a:lnTo>
              </a:path>
              <a:path w="5706110">
                <a:moveTo>
                  <a:pt x="1746727" y="0"/>
                </a:moveTo>
                <a:lnTo>
                  <a:pt x="4833513" y="0"/>
                </a:lnTo>
              </a:path>
            </a:pathLst>
          </a:custGeom>
          <a:noFill/>
          <a:ln w="11430">
            <a:solidFill>
              <a:srgbClr val="8CA7C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636" name="object 452"/>
          <p:cNvSpPr>
            <a:spLocks noChangeArrowheads="1"/>
          </p:cNvSpPr>
          <p:nvPr/>
        </p:nvSpPr>
        <p:spPr bwMode="auto">
          <a:xfrm>
            <a:off x="3427413" y="1117600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4817474" y="0"/>
                </a:moveTo>
                <a:lnTo>
                  <a:pt x="1764219" y="0"/>
                </a:lnTo>
              </a:path>
              <a:path w="5706110">
                <a:moveTo>
                  <a:pt x="1764220" y="0"/>
                </a:moveTo>
                <a:lnTo>
                  <a:pt x="4817474" y="0"/>
                </a:lnTo>
              </a:path>
            </a:pathLst>
          </a:custGeom>
          <a:noFill/>
          <a:ln w="10159">
            <a:solidFill>
              <a:srgbClr val="8BA7C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637" name="object 453"/>
          <p:cNvSpPr>
            <a:spLocks noChangeArrowheads="1"/>
          </p:cNvSpPr>
          <p:nvPr/>
        </p:nvSpPr>
        <p:spPr bwMode="auto">
          <a:xfrm>
            <a:off x="3427413" y="1127125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4801435" y="0"/>
                </a:moveTo>
                <a:lnTo>
                  <a:pt x="1781712" y="0"/>
                </a:lnTo>
              </a:path>
              <a:path w="5706110">
                <a:moveTo>
                  <a:pt x="1781713" y="0"/>
                </a:moveTo>
                <a:lnTo>
                  <a:pt x="4801435" y="0"/>
                </a:lnTo>
              </a:path>
            </a:pathLst>
          </a:custGeom>
          <a:noFill/>
          <a:ln w="11430">
            <a:solidFill>
              <a:srgbClr val="8AA6C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638" name="object 454"/>
          <p:cNvSpPr>
            <a:spLocks noChangeArrowheads="1"/>
          </p:cNvSpPr>
          <p:nvPr/>
        </p:nvSpPr>
        <p:spPr bwMode="auto">
          <a:xfrm>
            <a:off x="3427413" y="1138238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4784327" y="0"/>
                </a:moveTo>
                <a:lnTo>
                  <a:pt x="1800371" y="0"/>
                </a:lnTo>
              </a:path>
              <a:path w="5706110">
                <a:moveTo>
                  <a:pt x="1800373" y="0"/>
                </a:moveTo>
                <a:lnTo>
                  <a:pt x="4784327" y="0"/>
                </a:lnTo>
              </a:path>
            </a:pathLst>
          </a:custGeom>
          <a:noFill/>
          <a:ln w="11430">
            <a:solidFill>
              <a:srgbClr val="89A5C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639" name="object 455"/>
          <p:cNvSpPr>
            <a:spLocks noChangeArrowheads="1"/>
          </p:cNvSpPr>
          <p:nvPr/>
        </p:nvSpPr>
        <p:spPr bwMode="auto">
          <a:xfrm>
            <a:off x="3427413" y="1147763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4768288" y="0"/>
                </a:moveTo>
                <a:lnTo>
                  <a:pt x="1817864" y="0"/>
                </a:lnTo>
              </a:path>
              <a:path w="5706110">
                <a:moveTo>
                  <a:pt x="1817866" y="0"/>
                </a:moveTo>
                <a:lnTo>
                  <a:pt x="4768288" y="0"/>
                </a:lnTo>
              </a:path>
            </a:pathLst>
          </a:custGeom>
          <a:noFill/>
          <a:ln w="10159">
            <a:solidFill>
              <a:srgbClr val="88A4C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640" name="object 456"/>
          <p:cNvSpPr>
            <a:spLocks noChangeArrowheads="1"/>
          </p:cNvSpPr>
          <p:nvPr/>
        </p:nvSpPr>
        <p:spPr bwMode="auto">
          <a:xfrm>
            <a:off x="3427413" y="1157288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4752249" y="0"/>
                </a:moveTo>
                <a:lnTo>
                  <a:pt x="1835357" y="0"/>
                </a:lnTo>
              </a:path>
              <a:path w="5706110">
                <a:moveTo>
                  <a:pt x="1835359" y="0"/>
                </a:moveTo>
                <a:lnTo>
                  <a:pt x="4752249" y="0"/>
                </a:lnTo>
              </a:path>
            </a:pathLst>
          </a:custGeom>
          <a:noFill/>
          <a:ln w="11430">
            <a:solidFill>
              <a:srgbClr val="87A4C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641" name="object 457"/>
          <p:cNvSpPr>
            <a:spLocks noChangeArrowheads="1"/>
          </p:cNvSpPr>
          <p:nvPr/>
        </p:nvSpPr>
        <p:spPr bwMode="auto">
          <a:xfrm>
            <a:off x="3427413" y="1166813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4735141" y="0"/>
                </a:moveTo>
                <a:lnTo>
                  <a:pt x="1856300" y="0"/>
                </a:lnTo>
              </a:path>
              <a:path w="5706110">
                <a:moveTo>
                  <a:pt x="1856302" y="0"/>
                </a:moveTo>
                <a:lnTo>
                  <a:pt x="4735141" y="0"/>
                </a:lnTo>
              </a:path>
            </a:pathLst>
          </a:custGeom>
          <a:noFill/>
          <a:ln w="11430">
            <a:solidFill>
              <a:srgbClr val="86A3C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642" name="object 458"/>
          <p:cNvSpPr>
            <a:spLocks noChangeArrowheads="1"/>
          </p:cNvSpPr>
          <p:nvPr/>
        </p:nvSpPr>
        <p:spPr bwMode="auto">
          <a:xfrm>
            <a:off x="3427413" y="1176338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4719102" y="0"/>
                </a:moveTo>
                <a:lnTo>
                  <a:pt x="1876240" y="0"/>
                </a:lnTo>
              </a:path>
              <a:path w="5706110">
                <a:moveTo>
                  <a:pt x="1876241" y="0"/>
                </a:moveTo>
                <a:lnTo>
                  <a:pt x="4719102" y="0"/>
                </a:lnTo>
              </a:path>
            </a:pathLst>
          </a:custGeom>
          <a:noFill/>
          <a:ln w="10159">
            <a:solidFill>
              <a:srgbClr val="85A2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643" name="object 459"/>
          <p:cNvSpPr>
            <a:spLocks noChangeArrowheads="1"/>
          </p:cNvSpPr>
          <p:nvPr/>
        </p:nvSpPr>
        <p:spPr bwMode="auto">
          <a:xfrm>
            <a:off x="3427413" y="1185863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4703064" y="0"/>
                </a:moveTo>
                <a:lnTo>
                  <a:pt x="1896179" y="0"/>
                </a:lnTo>
              </a:path>
              <a:path w="5706110">
                <a:moveTo>
                  <a:pt x="1896181" y="0"/>
                </a:moveTo>
                <a:lnTo>
                  <a:pt x="4703063" y="0"/>
                </a:lnTo>
              </a:path>
            </a:pathLst>
          </a:custGeom>
          <a:noFill/>
          <a:ln w="11430">
            <a:solidFill>
              <a:srgbClr val="84A1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644" name="object 460"/>
          <p:cNvSpPr>
            <a:spLocks noChangeArrowheads="1"/>
          </p:cNvSpPr>
          <p:nvPr/>
        </p:nvSpPr>
        <p:spPr bwMode="auto">
          <a:xfrm>
            <a:off x="3427413" y="1196975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4685955" y="0"/>
                </a:moveTo>
                <a:lnTo>
                  <a:pt x="1917448" y="0"/>
                </a:lnTo>
              </a:path>
              <a:path w="5706110">
                <a:moveTo>
                  <a:pt x="1917450" y="0"/>
                </a:moveTo>
                <a:lnTo>
                  <a:pt x="4685955" y="0"/>
                </a:lnTo>
              </a:path>
            </a:pathLst>
          </a:custGeom>
          <a:noFill/>
          <a:ln w="11430">
            <a:solidFill>
              <a:srgbClr val="83A1C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645" name="object 461"/>
          <p:cNvSpPr>
            <a:spLocks noChangeArrowheads="1"/>
          </p:cNvSpPr>
          <p:nvPr/>
        </p:nvSpPr>
        <p:spPr bwMode="auto">
          <a:xfrm>
            <a:off x="3427413" y="1206500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4669916" y="0"/>
                </a:moveTo>
                <a:lnTo>
                  <a:pt x="1937388" y="0"/>
                </a:lnTo>
              </a:path>
              <a:path w="5706110">
                <a:moveTo>
                  <a:pt x="1937390" y="0"/>
                </a:moveTo>
                <a:lnTo>
                  <a:pt x="4669916" y="0"/>
                </a:lnTo>
              </a:path>
            </a:pathLst>
          </a:custGeom>
          <a:noFill/>
          <a:ln w="10159">
            <a:solidFill>
              <a:srgbClr val="82A0C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646" name="object 462"/>
          <p:cNvSpPr>
            <a:spLocks noChangeArrowheads="1"/>
          </p:cNvSpPr>
          <p:nvPr/>
        </p:nvSpPr>
        <p:spPr bwMode="auto">
          <a:xfrm>
            <a:off x="3427413" y="1216025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4653878" y="0"/>
                </a:moveTo>
                <a:lnTo>
                  <a:pt x="1957328" y="0"/>
                </a:lnTo>
              </a:path>
              <a:path w="5706110">
                <a:moveTo>
                  <a:pt x="1957329" y="0"/>
                </a:moveTo>
                <a:lnTo>
                  <a:pt x="4653877" y="0"/>
                </a:lnTo>
              </a:path>
            </a:pathLst>
          </a:custGeom>
          <a:noFill/>
          <a:ln w="11430">
            <a:solidFill>
              <a:srgbClr val="819FC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647" name="object 463"/>
          <p:cNvSpPr>
            <a:spLocks noChangeArrowheads="1"/>
          </p:cNvSpPr>
          <p:nvPr/>
        </p:nvSpPr>
        <p:spPr bwMode="auto">
          <a:xfrm>
            <a:off x="3427413" y="1225550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4636770" y="0"/>
                </a:moveTo>
                <a:lnTo>
                  <a:pt x="1978597" y="0"/>
                </a:lnTo>
              </a:path>
              <a:path w="5706110">
                <a:moveTo>
                  <a:pt x="1978598" y="0"/>
                </a:moveTo>
                <a:lnTo>
                  <a:pt x="4636769" y="0"/>
                </a:lnTo>
              </a:path>
            </a:pathLst>
          </a:custGeom>
          <a:noFill/>
          <a:ln w="11429">
            <a:solidFill>
              <a:srgbClr val="809EC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648" name="object 464"/>
          <p:cNvSpPr>
            <a:spLocks noChangeArrowheads="1"/>
          </p:cNvSpPr>
          <p:nvPr/>
        </p:nvSpPr>
        <p:spPr bwMode="auto">
          <a:xfrm>
            <a:off x="3427413" y="1235075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4616736" y="0"/>
                </a:moveTo>
                <a:lnTo>
                  <a:pt x="1999866" y="0"/>
                </a:lnTo>
              </a:path>
              <a:path w="5706110">
                <a:moveTo>
                  <a:pt x="1999867" y="0"/>
                </a:moveTo>
                <a:lnTo>
                  <a:pt x="4616735" y="0"/>
                </a:lnTo>
              </a:path>
            </a:pathLst>
          </a:custGeom>
          <a:noFill/>
          <a:ln w="11430">
            <a:solidFill>
              <a:srgbClr val="7F9EC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649" name="object 465"/>
          <p:cNvSpPr>
            <a:spLocks noChangeArrowheads="1"/>
          </p:cNvSpPr>
          <p:nvPr/>
        </p:nvSpPr>
        <p:spPr bwMode="auto">
          <a:xfrm>
            <a:off x="3427413" y="1244600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4597954" y="0"/>
                </a:moveTo>
                <a:lnTo>
                  <a:pt x="2019805" y="0"/>
                </a:lnTo>
              </a:path>
              <a:path w="5706110">
                <a:moveTo>
                  <a:pt x="2019807" y="0"/>
                </a:moveTo>
                <a:lnTo>
                  <a:pt x="4597954" y="0"/>
                </a:lnTo>
              </a:path>
            </a:pathLst>
          </a:custGeom>
          <a:noFill/>
          <a:ln w="10159">
            <a:solidFill>
              <a:srgbClr val="7E9DC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650" name="object 466"/>
          <p:cNvSpPr>
            <a:spLocks noChangeArrowheads="1"/>
          </p:cNvSpPr>
          <p:nvPr/>
        </p:nvSpPr>
        <p:spPr bwMode="auto">
          <a:xfrm>
            <a:off x="3427413" y="1254125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4579172" y="0"/>
                </a:moveTo>
                <a:lnTo>
                  <a:pt x="2039745" y="0"/>
                </a:lnTo>
              </a:path>
              <a:path w="5706110">
                <a:moveTo>
                  <a:pt x="2039747" y="0"/>
                </a:moveTo>
                <a:lnTo>
                  <a:pt x="4579172" y="0"/>
                </a:lnTo>
              </a:path>
            </a:pathLst>
          </a:custGeom>
          <a:noFill/>
          <a:ln w="11430">
            <a:solidFill>
              <a:srgbClr val="7D9CC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651" name="object 467"/>
          <p:cNvSpPr>
            <a:spLocks noChangeArrowheads="1"/>
          </p:cNvSpPr>
          <p:nvPr/>
        </p:nvSpPr>
        <p:spPr bwMode="auto">
          <a:xfrm>
            <a:off x="3427413" y="1263650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4560391" y="0"/>
                </a:moveTo>
                <a:lnTo>
                  <a:pt x="2059685" y="0"/>
                </a:lnTo>
              </a:path>
              <a:path w="5706110">
                <a:moveTo>
                  <a:pt x="2059687" y="0"/>
                </a:moveTo>
                <a:lnTo>
                  <a:pt x="4560390" y="0"/>
                </a:lnTo>
              </a:path>
            </a:pathLst>
          </a:custGeom>
          <a:noFill/>
          <a:ln w="10159">
            <a:solidFill>
              <a:srgbClr val="7C9BC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652" name="object 468"/>
          <p:cNvSpPr>
            <a:spLocks noChangeArrowheads="1"/>
          </p:cNvSpPr>
          <p:nvPr/>
        </p:nvSpPr>
        <p:spPr bwMode="auto">
          <a:xfrm>
            <a:off x="3427413" y="1273175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4541609" y="0"/>
                </a:moveTo>
                <a:lnTo>
                  <a:pt x="2079624" y="0"/>
                </a:lnTo>
              </a:path>
              <a:path w="5706110">
                <a:moveTo>
                  <a:pt x="2079626" y="0"/>
                </a:moveTo>
                <a:lnTo>
                  <a:pt x="4541608" y="0"/>
                </a:lnTo>
              </a:path>
            </a:pathLst>
          </a:custGeom>
          <a:noFill/>
          <a:ln w="11430">
            <a:solidFill>
              <a:srgbClr val="7B9BC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653" name="object 469"/>
          <p:cNvSpPr>
            <a:spLocks noChangeArrowheads="1"/>
          </p:cNvSpPr>
          <p:nvPr/>
        </p:nvSpPr>
        <p:spPr bwMode="auto">
          <a:xfrm>
            <a:off x="3427413" y="1284288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4521575" y="0"/>
                </a:moveTo>
                <a:lnTo>
                  <a:pt x="2100894" y="0"/>
                </a:lnTo>
              </a:path>
              <a:path w="5706110">
                <a:moveTo>
                  <a:pt x="2100895" y="0"/>
                </a:moveTo>
                <a:lnTo>
                  <a:pt x="4521575" y="0"/>
                </a:lnTo>
              </a:path>
            </a:pathLst>
          </a:custGeom>
          <a:noFill/>
          <a:ln w="11430">
            <a:solidFill>
              <a:srgbClr val="7A9AC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654" name="object 470"/>
          <p:cNvSpPr>
            <a:spLocks noChangeArrowheads="1"/>
          </p:cNvSpPr>
          <p:nvPr/>
        </p:nvSpPr>
        <p:spPr bwMode="auto">
          <a:xfrm>
            <a:off x="3427413" y="1293813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4502793" y="0"/>
                </a:moveTo>
                <a:lnTo>
                  <a:pt x="2120833" y="0"/>
                </a:lnTo>
              </a:path>
              <a:path w="5706110">
                <a:moveTo>
                  <a:pt x="2120835" y="0"/>
                </a:moveTo>
                <a:lnTo>
                  <a:pt x="4502793" y="0"/>
                </a:lnTo>
              </a:path>
            </a:pathLst>
          </a:custGeom>
          <a:noFill/>
          <a:ln w="10159">
            <a:solidFill>
              <a:srgbClr val="7999C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655" name="object 471"/>
          <p:cNvSpPr>
            <a:spLocks noChangeArrowheads="1"/>
          </p:cNvSpPr>
          <p:nvPr/>
        </p:nvSpPr>
        <p:spPr bwMode="auto">
          <a:xfrm>
            <a:off x="3427413" y="1303338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4484012" y="0"/>
                </a:moveTo>
                <a:lnTo>
                  <a:pt x="2140773" y="0"/>
                </a:lnTo>
              </a:path>
              <a:path w="5706110">
                <a:moveTo>
                  <a:pt x="2140775" y="0"/>
                </a:moveTo>
                <a:lnTo>
                  <a:pt x="4484011" y="0"/>
                </a:lnTo>
              </a:path>
            </a:pathLst>
          </a:custGeom>
          <a:noFill/>
          <a:ln w="11430">
            <a:solidFill>
              <a:srgbClr val="7899B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656" name="object 472"/>
          <p:cNvSpPr>
            <a:spLocks noChangeArrowheads="1"/>
          </p:cNvSpPr>
          <p:nvPr/>
        </p:nvSpPr>
        <p:spPr bwMode="auto">
          <a:xfrm>
            <a:off x="3427413" y="1312863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4463978" y="0"/>
                </a:moveTo>
                <a:lnTo>
                  <a:pt x="2162042" y="0"/>
                </a:lnTo>
              </a:path>
              <a:path w="5706110">
                <a:moveTo>
                  <a:pt x="2162044" y="0"/>
                </a:moveTo>
                <a:lnTo>
                  <a:pt x="4463977" y="0"/>
                </a:lnTo>
              </a:path>
            </a:pathLst>
          </a:custGeom>
          <a:noFill/>
          <a:ln w="11430">
            <a:solidFill>
              <a:srgbClr val="7799B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657" name="object 473"/>
          <p:cNvSpPr>
            <a:spLocks noChangeArrowheads="1"/>
          </p:cNvSpPr>
          <p:nvPr/>
        </p:nvSpPr>
        <p:spPr bwMode="auto">
          <a:xfrm>
            <a:off x="3427413" y="1322388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4445196" y="0"/>
                </a:moveTo>
                <a:lnTo>
                  <a:pt x="2181982" y="0"/>
                </a:lnTo>
              </a:path>
              <a:path w="5706110">
                <a:moveTo>
                  <a:pt x="2181983" y="0"/>
                </a:moveTo>
                <a:lnTo>
                  <a:pt x="4445196" y="0"/>
                </a:lnTo>
              </a:path>
            </a:pathLst>
          </a:custGeom>
          <a:noFill/>
          <a:ln w="10159">
            <a:solidFill>
              <a:srgbClr val="7697B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658" name="object 474"/>
          <p:cNvSpPr>
            <a:spLocks noChangeArrowheads="1"/>
          </p:cNvSpPr>
          <p:nvPr/>
        </p:nvSpPr>
        <p:spPr bwMode="auto">
          <a:xfrm>
            <a:off x="3427413" y="1331913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4426415" y="0"/>
                </a:moveTo>
                <a:lnTo>
                  <a:pt x="2201921" y="0"/>
                </a:lnTo>
              </a:path>
              <a:path w="5706110">
                <a:moveTo>
                  <a:pt x="2201923" y="0"/>
                </a:moveTo>
                <a:lnTo>
                  <a:pt x="4426414" y="0"/>
                </a:lnTo>
              </a:path>
            </a:pathLst>
          </a:custGeom>
          <a:noFill/>
          <a:ln w="11430">
            <a:solidFill>
              <a:srgbClr val="7596B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659" name="object 475"/>
          <p:cNvSpPr>
            <a:spLocks noChangeArrowheads="1"/>
          </p:cNvSpPr>
          <p:nvPr/>
        </p:nvSpPr>
        <p:spPr bwMode="auto">
          <a:xfrm>
            <a:off x="3427413" y="1343025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4406381" y="0"/>
                </a:moveTo>
                <a:lnTo>
                  <a:pt x="2223190" y="0"/>
                </a:lnTo>
              </a:path>
              <a:path w="5706110">
                <a:moveTo>
                  <a:pt x="2223192" y="0"/>
                </a:moveTo>
                <a:lnTo>
                  <a:pt x="4406380" y="0"/>
                </a:lnTo>
              </a:path>
            </a:pathLst>
          </a:custGeom>
          <a:noFill/>
          <a:ln w="11430">
            <a:solidFill>
              <a:srgbClr val="7495B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660" name="object 476"/>
          <p:cNvSpPr>
            <a:spLocks noChangeArrowheads="1"/>
          </p:cNvSpPr>
          <p:nvPr/>
        </p:nvSpPr>
        <p:spPr bwMode="auto">
          <a:xfrm>
            <a:off x="3427413" y="1352550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4387599" y="0"/>
                </a:moveTo>
                <a:lnTo>
                  <a:pt x="2243130" y="0"/>
                </a:lnTo>
              </a:path>
              <a:path w="5706110">
                <a:moveTo>
                  <a:pt x="2243132" y="0"/>
                </a:moveTo>
                <a:lnTo>
                  <a:pt x="4387598" y="0"/>
                </a:lnTo>
              </a:path>
            </a:pathLst>
          </a:custGeom>
          <a:noFill/>
          <a:ln w="10159">
            <a:solidFill>
              <a:srgbClr val="7395B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661" name="object 477"/>
          <p:cNvSpPr>
            <a:spLocks noChangeArrowheads="1"/>
          </p:cNvSpPr>
          <p:nvPr/>
        </p:nvSpPr>
        <p:spPr bwMode="auto">
          <a:xfrm>
            <a:off x="3427413" y="1362075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4368817" y="0"/>
                </a:moveTo>
                <a:lnTo>
                  <a:pt x="2263070" y="0"/>
                </a:lnTo>
              </a:path>
              <a:path w="5706110">
                <a:moveTo>
                  <a:pt x="2263071" y="0"/>
                </a:moveTo>
                <a:lnTo>
                  <a:pt x="4368817" y="0"/>
                </a:lnTo>
              </a:path>
            </a:pathLst>
          </a:custGeom>
          <a:noFill/>
          <a:ln w="11430">
            <a:solidFill>
              <a:srgbClr val="7294B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662" name="object 478"/>
          <p:cNvSpPr>
            <a:spLocks noChangeArrowheads="1"/>
          </p:cNvSpPr>
          <p:nvPr/>
        </p:nvSpPr>
        <p:spPr bwMode="auto">
          <a:xfrm>
            <a:off x="3427413" y="1371600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4348784" y="0"/>
                </a:moveTo>
                <a:lnTo>
                  <a:pt x="2284339" y="0"/>
                </a:lnTo>
              </a:path>
              <a:path w="5706110">
                <a:moveTo>
                  <a:pt x="2284340" y="0"/>
                </a:moveTo>
                <a:lnTo>
                  <a:pt x="4348783" y="0"/>
                </a:lnTo>
              </a:path>
            </a:pathLst>
          </a:custGeom>
          <a:noFill/>
          <a:ln w="11429">
            <a:solidFill>
              <a:srgbClr val="7193B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663" name="object 479"/>
          <p:cNvSpPr>
            <a:spLocks noChangeArrowheads="1"/>
          </p:cNvSpPr>
          <p:nvPr/>
        </p:nvSpPr>
        <p:spPr bwMode="auto">
          <a:xfrm>
            <a:off x="3427413" y="1381125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4330002" y="0"/>
                </a:moveTo>
                <a:lnTo>
                  <a:pt x="2304278" y="0"/>
                </a:lnTo>
              </a:path>
              <a:path w="5706110">
                <a:moveTo>
                  <a:pt x="2304280" y="0"/>
                </a:moveTo>
                <a:lnTo>
                  <a:pt x="4330001" y="0"/>
                </a:lnTo>
              </a:path>
            </a:pathLst>
          </a:custGeom>
          <a:noFill/>
          <a:ln w="10160">
            <a:solidFill>
              <a:srgbClr val="7092B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664" name="object 480"/>
          <p:cNvSpPr>
            <a:spLocks noChangeArrowheads="1"/>
          </p:cNvSpPr>
          <p:nvPr/>
        </p:nvSpPr>
        <p:spPr bwMode="auto">
          <a:xfrm>
            <a:off x="3427413" y="1390650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4311220" y="0"/>
                </a:moveTo>
                <a:lnTo>
                  <a:pt x="2324700" y="0"/>
                </a:lnTo>
              </a:path>
              <a:path w="5706110">
                <a:moveTo>
                  <a:pt x="2324702" y="0"/>
                </a:moveTo>
                <a:lnTo>
                  <a:pt x="4311220" y="0"/>
                </a:lnTo>
              </a:path>
            </a:pathLst>
          </a:custGeom>
          <a:noFill/>
          <a:ln w="11429">
            <a:solidFill>
              <a:srgbClr val="6F92B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665" name="object 481"/>
          <p:cNvSpPr>
            <a:spLocks noChangeArrowheads="1"/>
          </p:cNvSpPr>
          <p:nvPr/>
        </p:nvSpPr>
        <p:spPr bwMode="auto">
          <a:xfrm>
            <a:off x="3427413" y="1400175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4291186" y="0"/>
                </a:moveTo>
                <a:lnTo>
                  <a:pt x="2349826" y="0"/>
                </a:lnTo>
              </a:path>
              <a:path w="5706110">
                <a:moveTo>
                  <a:pt x="2349827" y="0"/>
                </a:moveTo>
                <a:lnTo>
                  <a:pt x="4291186" y="0"/>
                </a:lnTo>
              </a:path>
            </a:pathLst>
          </a:custGeom>
          <a:noFill/>
          <a:ln w="11430">
            <a:solidFill>
              <a:srgbClr val="6E91B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666" name="object 482"/>
          <p:cNvSpPr>
            <a:spLocks noChangeArrowheads="1"/>
          </p:cNvSpPr>
          <p:nvPr/>
        </p:nvSpPr>
        <p:spPr bwMode="auto">
          <a:xfrm>
            <a:off x="3427413" y="1409700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4270353" y="0"/>
                </a:moveTo>
                <a:lnTo>
                  <a:pt x="2373381" y="0"/>
                </a:lnTo>
              </a:path>
              <a:path w="5706110">
                <a:moveTo>
                  <a:pt x="2373382" y="0"/>
                </a:moveTo>
                <a:lnTo>
                  <a:pt x="4270353" y="0"/>
                </a:lnTo>
              </a:path>
            </a:pathLst>
          </a:custGeom>
          <a:noFill/>
          <a:ln w="10159">
            <a:solidFill>
              <a:srgbClr val="6D90B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667" name="object 483"/>
          <p:cNvSpPr>
            <a:spLocks noChangeArrowheads="1"/>
          </p:cNvSpPr>
          <p:nvPr/>
        </p:nvSpPr>
        <p:spPr bwMode="auto">
          <a:xfrm>
            <a:off x="3427413" y="1419225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4247176" y="0"/>
                </a:moveTo>
                <a:lnTo>
                  <a:pt x="2396936" y="0"/>
                </a:lnTo>
              </a:path>
              <a:path w="5706110">
                <a:moveTo>
                  <a:pt x="2396938" y="0"/>
                </a:moveTo>
                <a:lnTo>
                  <a:pt x="4247175" y="0"/>
                </a:lnTo>
              </a:path>
            </a:pathLst>
          </a:custGeom>
          <a:noFill/>
          <a:ln w="11430">
            <a:solidFill>
              <a:srgbClr val="6C8FB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668" name="object 484"/>
          <p:cNvSpPr>
            <a:spLocks noChangeArrowheads="1"/>
          </p:cNvSpPr>
          <p:nvPr/>
        </p:nvSpPr>
        <p:spPr bwMode="auto">
          <a:xfrm>
            <a:off x="3427413" y="1430338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4222453" y="0"/>
                </a:moveTo>
                <a:lnTo>
                  <a:pt x="2422061" y="0"/>
                </a:lnTo>
              </a:path>
              <a:path w="5706110">
                <a:moveTo>
                  <a:pt x="2422063" y="0"/>
                </a:moveTo>
                <a:lnTo>
                  <a:pt x="4222452" y="0"/>
                </a:lnTo>
              </a:path>
            </a:pathLst>
          </a:custGeom>
          <a:noFill/>
          <a:ln w="11430">
            <a:solidFill>
              <a:srgbClr val="6B8EB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669" name="object 485"/>
          <p:cNvSpPr>
            <a:spLocks noChangeArrowheads="1"/>
          </p:cNvSpPr>
          <p:nvPr/>
        </p:nvSpPr>
        <p:spPr bwMode="auto">
          <a:xfrm>
            <a:off x="3427413" y="1439863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4199276" y="0"/>
                </a:moveTo>
                <a:lnTo>
                  <a:pt x="2445616" y="0"/>
                </a:lnTo>
              </a:path>
              <a:path w="5706110">
                <a:moveTo>
                  <a:pt x="2445618" y="0"/>
                </a:moveTo>
                <a:lnTo>
                  <a:pt x="4199275" y="0"/>
                </a:lnTo>
              </a:path>
            </a:pathLst>
          </a:custGeom>
          <a:noFill/>
          <a:ln w="10159">
            <a:solidFill>
              <a:srgbClr val="6A8EB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670" name="object 486"/>
          <p:cNvSpPr>
            <a:spLocks noChangeArrowheads="1"/>
          </p:cNvSpPr>
          <p:nvPr/>
        </p:nvSpPr>
        <p:spPr bwMode="auto">
          <a:xfrm>
            <a:off x="3427413" y="1449388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4176098" y="0"/>
                </a:moveTo>
                <a:lnTo>
                  <a:pt x="2469171" y="0"/>
                </a:lnTo>
              </a:path>
              <a:path w="5706110">
                <a:moveTo>
                  <a:pt x="2469173" y="0"/>
                </a:moveTo>
                <a:lnTo>
                  <a:pt x="4176097" y="0"/>
                </a:lnTo>
              </a:path>
            </a:pathLst>
          </a:custGeom>
          <a:noFill/>
          <a:ln w="11430">
            <a:solidFill>
              <a:srgbClr val="698DB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671" name="object 487"/>
          <p:cNvSpPr>
            <a:spLocks noChangeArrowheads="1"/>
          </p:cNvSpPr>
          <p:nvPr/>
        </p:nvSpPr>
        <p:spPr bwMode="auto">
          <a:xfrm>
            <a:off x="3427413" y="1458913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4151376" y="0"/>
                </a:moveTo>
                <a:lnTo>
                  <a:pt x="2494297" y="0"/>
                </a:lnTo>
              </a:path>
              <a:path w="5706110">
                <a:moveTo>
                  <a:pt x="2494298" y="0"/>
                </a:moveTo>
                <a:lnTo>
                  <a:pt x="4151375" y="0"/>
                </a:lnTo>
              </a:path>
            </a:pathLst>
          </a:custGeom>
          <a:noFill/>
          <a:ln w="11430">
            <a:solidFill>
              <a:srgbClr val="688CB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672" name="object 488"/>
          <p:cNvSpPr>
            <a:spLocks noChangeArrowheads="1"/>
          </p:cNvSpPr>
          <p:nvPr/>
        </p:nvSpPr>
        <p:spPr bwMode="auto">
          <a:xfrm>
            <a:off x="3427413" y="1468438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4128198" y="0"/>
                </a:moveTo>
                <a:lnTo>
                  <a:pt x="2517852" y="0"/>
                </a:lnTo>
              </a:path>
              <a:path w="5706110">
                <a:moveTo>
                  <a:pt x="2517853" y="0"/>
                </a:moveTo>
                <a:lnTo>
                  <a:pt x="4128197" y="0"/>
                </a:lnTo>
              </a:path>
            </a:pathLst>
          </a:custGeom>
          <a:noFill/>
          <a:ln w="10159">
            <a:solidFill>
              <a:srgbClr val="678BB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673" name="object 489"/>
          <p:cNvSpPr>
            <a:spLocks noChangeArrowheads="1"/>
          </p:cNvSpPr>
          <p:nvPr/>
        </p:nvSpPr>
        <p:spPr bwMode="auto">
          <a:xfrm>
            <a:off x="3427413" y="1477963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4105021" y="0"/>
                </a:moveTo>
                <a:lnTo>
                  <a:pt x="2541407" y="0"/>
                </a:lnTo>
              </a:path>
              <a:path w="5706110">
                <a:moveTo>
                  <a:pt x="2541409" y="0"/>
                </a:moveTo>
                <a:lnTo>
                  <a:pt x="4105020" y="0"/>
                </a:lnTo>
              </a:path>
            </a:pathLst>
          </a:custGeom>
          <a:noFill/>
          <a:ln w="11430">
            <a:solidFill>
              <a:srgbClr val="668BB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674" name="object 490"/>
          <p:cNvSpPr>
            <a:spLocks noChangeArrowheads="1"/>
          </p:cNvSpPr>
          <p:nvPr/>
        </p:nvSpPr>
        <p:spPr bwMode="auto">
          <a:xfrm>
            <a:off x="3427413" y="1489075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4077799" y="0"/>
                </a:moveTo>
                <a:lnTo>
                  <a:pt x="2568786" y="0"/>
                </a:lnTo>
              </a:path>
              <a:path w="5706110">
                <a:moveTo>
                  <a:pt x="2568788" y="0"/>
                </a:moveTo>
                <a:lnTo>
                  <a:pt x="4077798" y="0"/>
                </a:lnTo>
              </a:path>
            </a:pathLst>
          </a:custGeom>
          <a:noFill/>
          <a:ln w="11430">
            <a:solidFill>
              <a:srgbClr val="668AB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675" name="object 491"/>
          <p:cNvSpPr>
            <a:spLocks noChangeArrowheads="1"/>
          </p:cNvSpPr>
          <p:nvPr/>
        </p:nvSpPr>
        <p:spPr bwMode="auto">
          <a:xfrm>
            <a:off x="3427413" y="1498600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4050872" y="0"/>
                </a:moveTo>
                <a:lnTo>
                  <a:pt x="2596567" y="0"/>
                </a:lnTo>
              </a:path>
              <a:path w="5706110">
                <a:moveTo>
                  <a:pt x="2596569" y="0"/>
                </a:moveTo>
                <a:lnTo>
                  <a:pt x="4050871" y="0"/>
                </a:lnTo>
              </a:path>
            </a:pathLst>
          </a:custGeom>
          <a:noFill/>
          <a:ln w="10159">
            <a:solidFill>
              <a:srgbClr val="6489B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676" name="object 492"/>
          <p:cNvSpPr>
            <a:spLocks noChangeArrowheads="1"/>
          </p:cNvSpPr>
          <p:nvPr/>
        </p:nvSpPr>
        <p:spPr bwMode="auto">
          <a:xfrm>
            <a:off x="3427413" y="1508125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4023946" y="0"/>
                </a:moveTo>
                <a:lnTo>
                  <a:pt x="2624349" y="0"/>
                </a:lnTo>
              </a:path>
              <a:path w="5706110">
                <a:moveTo>
                  <a:pt x="2624351" y="0"/>
                </a:moveTo>
                <a:lnTo>
                  <a:pt x="4023945" y="0"/>
                </a:lnTo>
              </a:path>
            </a:pathLst>
          </a:custGeom>
          <a:noFill/>
          <a:ln w="11430">
            <a:solidFill>
              <a:srgbClr val="6388B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677" name="object 493"/>
          <p:cNvSpPr>
            <a:spLocks noChangeArrowheads="1"/>
          </p:cNvSpPr>
          <p:nvPr/>
        </p:nvSpPr>
        <p:spPr bwMode="auto">
          <a:xfrm>
            <a:off x="3427413" y="1517650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3995224" y="0"/>
                </a:moveTo>
                <a:lnTo>
                  <a:pt x="2653982" y="0"/>
                </a:lnTo>
              </a:path>
              <a:path w="5706110">
                <a:moveTo>
                  <a:pt x="2653984" y="0"/>
                </a:moveTo>
                <a:lnTo>
                  <a:pt x="3995223" y="0"/>
                </a:lnTo>
              </a:path>
            </a:pathLst>
          </a:custGeom>
          <a:noFill/>
          <a:ln w="11429">
            <a:solidFill>
              <a:srgbClr val="6288B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678" name="object 494"/>
          <p:cNvSpPr>
            <a:spLocks noChangeArrowheads="1"/>
          </p:cNvSpPr>
          <p:nvPr/>
        </p:nvSpPr>
        <p:spPr bwMode="auto">
          <a:xfrm>
            <a:off x="3427413" y="1527175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3968298" y="0"/>
                </a:moveTo>
                <a:lnTo>
                  <a:pt x="2681763" y="0"/>
                </a:lnTo>
              </a:path>
              <a:path w="5706110">
                <a:moveTo>
                  <a:pt x="2681765" y="0"/>
                </a:moveTo>
                <a:lnTo>
                  <a:pt x="3968297" y="0"/>
                </a:lnTo>
              </a:path>
            </a:pathLst>
          </a:custGeom>
          <a:noFill/>
          <a:ln w="10160">
            <a:solidFill>
              <a:srgbClr val="6187B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679" name="object 495"/>
          <p:cNvSpPr>
            <a:spLocks noChangeArrowheads="1"/>
          </p:cNvSpPr>
          <p:nvPr/>
        </p:nvSpPr>
        <p:spPr bwMode="auto">
          <a:xfrm>
            <a:off x="3427413" y="1536700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3941371" y="0"/>
                </a:moveTo>
                <a:lnTo>
                  <a:pt x="2709545" y="0"/>
                </a:lnTo>
              </a:path>
              <a:path w="5706110">
                <a:moveTo>
                  <a:pt x="2709546" y="0"/>
                </a:moveTo>
                <a:lnTo>
                  <a:pt x="3941370" y="0"/>
                </a:lnTo>
              </a:path>
            </a:pathLst>
          </a:custGeom>
          <a:noFill/>
          <a:ln w="11429">
            <a:solidFill>
              <a:srgbClr val="6086B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680" name="object 496"/>
          <p:cNvSpPr>
            <a:spLocks noChangeArrowheads="1"/>
          </p:cNvSpPr>
          <p:nvPr/>
        </p:nvSpPr>
        <p:spPr bwMode="auto">
          <a:xfrm>
            <a:off x="3427413" y="1546225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3912650" y="0"/>
                </a:moveTo>
                <a:lnTo>
                  <a:pt x="2739178" y="0"/>
                </a:lnTo>
              </a:path>
              <a:path w="5706110">
                <a:moveTo>
                  <a:pt x="2739180" y="0"/>
                </a:moveTo>
                <a:lnTo>
                  <a:pt x="3912649" y="0"/>
                </a:lnTo>
              </a:path>
            </a:pathLst>
          </a:custGeom>
          <a:noFill/>
          <a:ln w="11430">
            <a:solidFill>
              <a:srgbClr val="5F85B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681" name="object 497"/>
          <p:cNvSpPr>
            <a:spLocks noChangeArrowheads="1"/>
          </p:cNvSpPr>
          <p:nvPr/>
        </p:nvSpPr>
        <p:spPr bwMode="auto">
          <a:xfrm>
            <a:off x="3427413" y="1555750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3878722" y="0"/>
                </a:moveTo>
                <a:lnTo>
                  <a:pt x="2766959" y="0"/>
                </a:lnTo>
              </a:path>
              <a:path w="5706110">
                <a:moveTo>
                  <a:pt x="2766961" y="0"/>
                </a:moveTo>
                <a:lnTo>
                  <a:pt x="3878721" y="0"/>
                </a:lnTo>
              </a:path>
            </a:pathLst>
          </a:custGeom>
          <a:noFill/>
          <a:ln w="10159">
            <a:solidFill>
              <a:srgbClr val="5E85B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682" name="object 498"/>
          <p:cNvSpPr>
            <a:spLocks noChangeArrowheads="1"/>
          </p:cNvSpPr>
          <p:nvPr/>
        </p:nvSpPr>
        <p:spPr bwMode="auto">
          <a:xfrm>
            <a:off x="3427413" y="1565275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3843718" y="0"/>
                </a:moveTo>
                <a:lnTo>
                  <a:pt x="2800864" y="0"/>
                </a:lnTo>
              </a:path>
              <a:path w="5706110">
                <a:moveTo>
                  <a:pt x="2800866" y="0"/>
                </a:moveTo>
                <a:lnTo>
                  <a:pt x="3843716" y="0"/>
                </a:lnTo>
              </a:path>
            </a:pathLst>
          </a:custGeom>
          <a:noFill/>
          <a:ln w="11430">
            <a:solidFill>
              <a:srgbClr val="5D84B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683" name="object 499"/>
          <p:cNvSpPr>
            <a:spLocks noChangeArrowheads="1"/>
          </p:cNvSpPr>
          <p:nvPr/>
        </p:nvSpPr>
        <p:spPr bwMode="auto">
          <a:xfrm>
            <a:off x="3427413" y="1576388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3806380" y="0"/>
                </a:moveTo>
                <a:lnTo>
                  <a:pt x="2840294" y="0"/>
                </a:lnTo>
              </a:path>
              <a:path w="5706110">
                <a:moveTo>
                  <a:pt x="2840296" y="0"/>
                </a:moveTo>
                <a:lnTo>
                  <a:pt x="3806378" y="0"/>
                </a:lnTo>
              </a:path>
            </a:pathLst>
          </a:custGeom>
          <a:noFill/>
          <a:ln w="11430">
            <a:solidFill>
              <a:srgbClr val="5C83B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684" name="object 500"/>
          <p:cNvSpPr>
            <a:spLocks noChangeArrowheads="1"/>
          </p:cNvSpPr>
          <p:nvPr/>
        </p:nvSpPr>
        <p:spPr bwMode="auto">
          <a:xfrm>
            <a:off x="3427413" y="1585913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3771376" y="0"/>
                </a:moveTo>
                <a:lnTo>
                  <a:pt x="2877260" y="0"/>
                </a:lnTo>
              </a:path>
              <a:path w="5706110">
                <a:moveTo>
                  <a:pt x="2877263" y="0"/>
                </a:moveTo>
                <a:lnTo>
                  <a:pt x="3771374" y="0"/>
                </a:lnTo>
              </a:path>
            </a:pathLst>
          </a:custGeom>
          <a:noFill/>
          <a:ln w="10159">
            <a:solidFill>
              <a:srgbClr val="5B82B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685" name="object 501"/>
          <p:cNvSpPr>
            <a:spLocks noChangeArrowheads="1"/>
          </p:cNvSpPr>
          <p:nvPr/>
        </p:nvSpPr>
        <p:spPr bwMode="auto">
          <a:xfrm>
            <a:off x="3427413" y="1595438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3736371" y="0"/>
                </a:moveTo>
                <a:lnTo>
                  <a:pt x="2914226" y="0"/>
                </a:lnTo>
              </a:path>
              <a:path w="5706110">
                <a:moveTo>
                  <a:pt x="2914229" y="0"/>
                </a:moveTo>
                <a:lnTo>
                  <a:pt x="3736370" y="0"/>
                </a:lnTo>
              </a:path>
            </a:pathLst>
          </a:custGeom>
          <a:noFill/>
          <a:ln w="11430">
            <a:solidFill>
              <a:srgbClr val="5A82B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686" name="object 502"/>
          <p:cNvSpPr>
            <a:spLocks noChangeArrowheads="1"/>
          </p:cNvSpPr>
          <p:nvPr/>
        </p:nvSpPr>
        <p:spPr bwMode="auto">
          <a:xfrm>
            <a:off x="3427413" y="1604963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3689032" y="0"/>
                </a:moveTo>
                <a:lnTo>
                  <a:pt x="2953657" y="0"/>
                </a:lnTo>
              </a:path>
              <a:path w="5706110">
                <a:moveTo>
                  <a:pt x="2953659" y="0"/>
                </a:moveTo>
                <a:lnTo>
                  <a:pt x="3689030" y="0"/>
                </a:lnTo>
              </a:path>
            </a:pathLst>
          </a:custGeom>
          <a:noFill/>
          <a:ln w="11430">
            <a:solidFill>
              <a:srgbClr val="5981B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687" name="object 503"/>
          <p:cNvSpPr>
            <a:spLocks noChangeArrowheads="1"/>
          </p:cNvSpPr>
          <p:nvPr/>
        </p:nvSpPr>
        <p:spPr bwMode="auto">
          <a:xfrm>
            <a:off x="3427413" y="1614488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3639026" y="0"/>
                </a:moveTo>
                <a:lnTo>
                  <a:pt x="2994507" y="0"/>
                </a:lnTo>
              </a:path>
              <a:path w="5706110">
                <a:moveTo>
                  <a:pt x="2994511" y="0"/>
                </a:moveTo>
                <a:lnTo>
                  <a:pt x="3639023" y="0"/>
                </a:lnTo>
              </a:path>
            </a:pathLst>
          </a:custGeom>
          <a:noFill/>
          <a:ln w="10159">
            <a:solidFill>
              <a:srgbClr val="5880B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688" name="object 504"/>
          <p:cNvSpPr>
            <a:spLocks noChangeArrowheads="1"/>
          </p:cNvSpPr>
          <p:nvPr/>
        </p:nvSpPr>
        <p:spPr bwMode="auto">
          <a:xfrm>
            <a:off x="3427413" y="1624013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3589020" y="0"/>
                </a:moveTo>
                <a:lnTo>
                  <a:pt x="3050895" y="0"/>
                </a:lnTo>
              </a:path>
              <a:path w="5706110">
                <a:moveTo>
                  <a:pt x="3050899" y="0"/>
                </a:moveTo>
                <a:lnTo>
                  <a:pt x="3589017" y="0"/>
                </a:lnTo>
              </a:path>
            </a:pathLst>
          </a:custGeom>
          <a:noFill/>
          <a:ln w="11430">
            <a:solidFill>
              <a:srgbClr val="577FB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689" name="object 505"/>
          <p:cNvSpPr>
            <a:spLocks noChangeArrowheads="1"/>
          </p:cNvSpPr>
          <p:nvPr/>
        </p:nvSpPr>
        <p:spPr bwMode="auto">
          <a:xfrm>
            <a:off x="3427413" y="1635125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3535679" y="0"/>
                </a:moveTo>
                <a:lnTo>
                  <a:pt x="3111042" y="0"/>
                </a:lnTo>
              </a:path>
              <a:path w="5706110">
                <a:moveTo>
                  <a:pt x="3111046" y="0"/>
                </a:moveTo>
                <a:lnTo>
                  <a:pt x="3535674" y="0"/>
                </a:lnTo>
              </a:path>
            </a:pathLst>
          </a:custGeom>
          <a:noFill/>
          <a:ln w="11430">
            <a:solidFill>
              <a:srgbClr val="567FA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690" name="object 506"/>
          <p:cNvSpPr>
            <a:spLocks noChangeArrowheads="1"/>
          </p:cNvSpPr>
          <p:nvPr/>
        </p:nvSpPr>
        <p:spPr bwMode="auto">
          <a:xfrm>
            <a:off x="3427413" y="1644650"/>
            <a:ext cx="5707062" cy="0"/>
          </a:xfrm>
          <a:custGeom>
            <a:avLst/>
            <a:gdLst>
              <a:gd name="T0" fmla="*/ 0 w 5706110"/>
              <a:gd name="T1" fmla="*/ 5706110 w 5706110"/>
            </a:gdLst>
            <a:ahLst/>
            <a:cxnLst/>
            <a:rect l="T0" t="0" r="T1" b="0"/>
            <a:pathLst>
              <a:path w="5706110">
                <a:moveTo>
                  <a:pt x="3430904" y="0"/>
                </a:moveTo>
                <a:lnTo>
                  <a:pt x="3167430" y="0"/>
                </a:lnTo>
              </a:path>
              <a:path w="5706110">
                <a:moveTo>
                  <a:pt x="3167434" y="0"/>
                </a:moveTo>
                <a:lnTo>
                  <a:pt x="3430899" y="0"/>
                </a:lnTo>
              </a:path>
            </a:pathLst>
          </a:custGeom>
          <a:noFill/>
          <a:ln w="10159">
            <a:solidFill>
              <a:srgbClr val="557EA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691" name="object 507"/>
          <p:cNvSpPr>
            <a:spLocks noChangeArrowheads="1"/>
          </p:cNvSpPr>
          <p:nvPr/>
        </p:nvSpPr>
        <p:spPr bwMode="auto">
          <a:xfrm>
            <a:off x="1609725" y="1851025"/>
            <a:ext cx="1466850" cy="151923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692" name="object 6"/>
          <p:cNvSpPr>
            <a:spLocks noChangeArrowheads="1"/>
          </p:cNvSpPr>
          <p:nvPr/>
        </p:nvSpPr>
        <p:spPr bwMode="auto">
          <a:xfrm>
            <a:off x="3175" y="5557838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3987482" y="0"/>
                </a:moveTo>
                <a:lnTo>
                  <a:pt x="3681349" y="0"/>
                </a:lnTo>
              </a:path>
              <a:path w="9144000">
                <a:moveTo>
                  <a:pt x="3681331" y="0"/>
                </a:moveTo>
                <a:lnTo>
                  <a:pt x="3987523" y="0"/>
                </a:lnTo>
              </a:path>
            </a:pathLst>
          </a:custGeom>
          <a:noFill/>
          <a:ln w="8890">
            <a:solidFill>
              <a:srgbClr val="F6F8F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693" name="object 7"/>
          <p:cNvSpPr>
            <a:spLocks noChangeArrowheads="1"/>
          </p:cNvSpPr>
          <p:nvPr/>
        </p:nvSpPr>
        <p:spPr bwMode="auto">
          <a:xfrm>
            <a:off x="3175" y="5565775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4143798" y="0"/>
                </a:moveTo>
                <a:lnTo>
                  <a:pt x="3505326" y="0"/>
                </a:lnTo>
              </a:path>
              <a:path w="9144000">
                <a:moveTo>
                  <a:pt x="3505308" y="0"/>
                </a:moveTo>
                <a:lnTo>
                  <a:pt x="4143807" y="0"/>
                </a:lnTo>
              </a:path>
            </a:pathLst>
          </a:custGeom>
          <a:noFill/>
          <a:ln w="8889">
            <a:solidFill>
              <a:srgbClr val="F5F7F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694" name="object 8"/>
          <p:cNvSpPr>
            <a:spLocks noChangeArrowheads="1"/>
          </p:cNvSpPr>
          <p:nvPr/>
        </p:nvSpPr>
        <p:spPr bwMode="auto">
          <a:xfrm>
            <a:off x="3175" y="5572125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4244128" y="0"/>
                </a:moveTo>
                <a:lnTo>
                  <a:pt x="3419678" y="0"/>
                </a:lnTo>
              </a:path>
              <a:path w="9144000">
                <a:moveTo>
                  <a:pt x="3419671" y="0"/>
                </a:moveTo>
                <a:lnTo>
                  <a:pt x="4244137" y="0"/>
                </a:lnTo>
              </a:path>
            </a:pathLst>
          </a:custGeom>
          <a:noFill/>
          <a:ln w="8889">
            <a:solidFill>
              <a:srgbClr val="F4F6F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695" name="object 9"/>
          <p:cNvSpPr>
            <a:spLocks noChangeArrowheads="1"/>
          </p:cNvSpPr>
          <p:nvPr/>
        </p:nvSpPr>
        <p:spPr bwMode="auto">
          <a:xfrm>
            <a:off x="3175" y="5580063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4344458" y="0"/>
                </a:moveTo>
                <a:lnTo>
                  <a:pt x="3352105" y="0"/>
                </a:lnTo>
              </a:path>
              <a:path w="9144000">
                <a:moveTo>
                  <a:pt x="3352097" y="0"/>
                </a:moveTo>
                <a:lnTo>
                  <a:pt x="4344467" y="0"/>
                </a:lnTo>
              </a:path>
            </a:pathLst>
          </a:custGeom>
          <a:noFill/>
          <a:ln w="8890">
            <a:solidFill>
              <a:srgbClr val="F3F5F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696" name="object 10"/>
          <p:cNvSpPr>
            <a:spLocks noChangeArrowheads="1"/>
          </p:cNvSpPr>
          <p:nvPr/>
        </p:nvSpPr>
        <p:spPr bwMode="auto">
          <a:xfrm>
            <a:off x="3175" y="5588000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4410299" y="0"/>
                </a:moveTo>
                <a:lnTo>
                  <a:pt x="3284531" y="0"/>
                </a:lnTo>
              </a:path>
              <a:path w="9144000">
                <a:moveTo>
                  <a:pt x="3284524" y="0"/>
                </a:moveTo>
                <a:lnTo>
                  <a:pt x="4410304" y="0"/>
                </a:lnTo>
              </a:path>
            </a:pathLst>
          </a:custGeom>
          <a:noFill/>
          <a:ln w="8889">
            <a:solidFill>
              <a:srgbClr val="F2F5F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697" name="object 11"/>
          <p:cNvSpPr>
            <a:spLocks noChangeArrowheads="1"/>
          </p:cNvSpPr>
          <p:nvPr/>
        </p:nvSpPr>
        <p:spPr bwMode="auto">
          <a:xfrm>
            <a:off x="3175" y="5595938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4469242" y="0"/>
                </a:moveTo>
                <a:lnTo>
                  <a:pt x="3216957" y="0"/>
                </a:lnTo>
              </a:path>
              <a:path w="9144000">
                <a:moveTo>
                  <a:pt x="3216950" y="0"/>
                </a:moveTo>
                <a:lnTo>
                  <a:pt x="4469247" y="0"/>
                </a:lnTo>
              </a:path>
            </a:pathLst>
          </a:custGeom>
          <a:noFill/>
          <a:ln w="8890">
            <a:solidFill>
              <a:srgbClr val="F1F4F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698" name="object 12"/>
          <p:cNvSpPr>
            <a:spLocks noChangeArrowheads="1"/>
          </p:cNvSpPr>
          <p:nvPr/>
        </p:nvSpPr>
        <p:spPr bwMode="auto">
          <a:xfrm>
            <a:off x="3175" y="5603875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4528184" y="0"/>
                </a:moveTo>
                <a:lnTo>
                  <a:pt x="3149384" y="0"/>
                </a:lnTo>
              </a:path>
              <a:path w="9144000">
                <a:moveTo>
                  <a:pt x="3149376" y="0"/>
                </a:moveTo>
                <a:lnTo>
                  <a:pt x="4528189" y="0"/>
                </a:lnTo>
              </a:path>
            </a:pathLst>
          </a:custGeom>
          <a:noFill/>
          <a:ln w="8889">
            <a:solidFill>
              <a:srgbClr val="F0F3F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699" name="object 13"/>
          <p:cNvSpPr>
            <a:spLocks noChangeArrowheads="1"/>
          </p:cNvSpPr>
          <p:nvPr/>
        </p:nvSpPr>
        <p:spPr bwMode="auto">
          <a:xfrm>
            <a:off x="3175" y="5610225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4587127" y="0"/>
                </a:moveTo>
                <a:lnTo>
                  <a:pt x="3081810" y="0"/>
                </a:lnTo>
              </a:path>
              <a:path w="9144000">
                <a:moveTo>
                  <a:pt x="3081803" y="0"/>
                </a:moveTo>
                <a:lnTo>
                  <a:pt x="4587132" y="0"/>
                </a:lnTo>
              </a:path>
            </a:pathLst>
          </a:custGeom>
          <a:noFill/>
          <a:ln w="8889">
            <a:solidFill>
              <a:srgbClr val="EFF2F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700" name="object 14"/>
          <p:cNvSpPr>
            <a:spLocks noChangeArrowheads="1"/>
          </p:cNvSpPr>
          <p:nvPr/>
        </p:nvSpPr>
        <p:spPr bwMode="auto">
          <a:xfrm>
            <a:off x="3175" y="5618163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4646070" y="0"/>
                </a:moveTo>
                <a:lnTo>
                  <a:pt x="3014237" y="0"/>
                </a:lnTo>
              </a:path>
              <a:path w="9144000">
                <a:moveTo>
                  <a:pt x="3014229" y="0"/>
                </a:moveTo>
                <a:lnTo>
                  <a:pt x="4646075" y="0"/>
                </a:lnTo>
              </a:path>
            </a:pathLst>
          </a:custGeom>
          <a:noFill/>
          <a:ln w="8890">
            <a:solidFill>
              <a:srgbClr val="EEF2F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701" name="object 15"/>
          <p:cNvSpPr>
            <a:spLocks noChangeArrowheads="1"/>
          </p:cNvSpPr>
          <p:nvPr/>
        </p:nvSpPr>
        <p:spPr bwMode="auto">
          <a:xfrm>
            <a:off x="3175" y="5626100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4702108" y="0"/>
                </a:moveTo>
                <a:lnTo>
                  <a:pt x="2946663" y="0"/>
                </a:lnTo>
              </a:path>
              <a:path w="9144000">
                <a:moveTo>
                  <a:pt x="2946655" y="0"/>
                </a:moveTo>
                <a:lnTo>
                  <a:pt x="4702111" y="0"/>
                </a:lnTo>
              </a:path>
            </a:pathLst>
          </a:custGeom>
          <a:noFill/>
          <a:ln w="8889">
            <a:solidFill>
              <a:srgbClr val="EDF1F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702" name="object 16"/>
          <p:cNvSpPr>
            <a:spLocks noChangeArrowheads="1"/>
          </p:cNvSpPr>
          <p:nvPr/>
        </p:nvSpPr>
        <p:spPr bwMode="auto">
          <a:xfrm>
            <a:off x="3175" y="5634038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4743619" y="0"/>
                </a:moveTo>
                <a:lnTo>
                  <a:pt x="2879090" y="0"/>
                </a:lnTo>
              </a:path>
              <a:path w="9144000">
                <a:moveTo>
                  <a:pt x="2879085" y="0"/>
                </a:moveTo>
                <a:lnTo>
                  <a:pt x="4743622" y="0"/>
                </a:lnTo>
              </a:path>
            </a:pathLst>
          </a:custGeom>
          <a:noFill/>
          <a:ln w="8890">
            <a:solidFill>
              <a:srgbClr val="ECF0F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703" name="object 17"/>
          <p:cNvSpPr>
            <a:spLocks noChangeArrowheads="1"/>
          </p:cNvSpPr>
          <p:nvPr/>
        </p:nvSpPr>
        <p:spPr bwMode="auto">
          <a:xfrm>
            <a:off x="3175" y="5641975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4785130" y="0"/>
                </a:moveTo>
                <a:lnTo>
                  <a:pt x="2838478" y="0"/>
                </a:lnTo>
              </a:path>
              <a:path w="9144000">
                <a:moveTo>
                  <a:pt x="2838474" y="0"/>
                </a:moveTo>
                <a:lnTo>
                  <a:pt x="4785133" y="0"/>
                </a:lnTo>
              </a:path>
            </a:pathLst>
          </a:custGeom>
          <a:noFill/>
          <a:ln w="8889">
            <a:solidFill>
              <a:srgbClr val="EBEFF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704" name="object 18"/>
          <p:cNvSpPr>
            <a:spLocks noChangeArrowheads="1"/>
          </p:cNvSpPr>
          <p:nvPr/>
        </p:nvSpPr>
        <p:spPr bwMode="auto">
          <a:xfrm>
            <a:off x="3175" y="5648325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4826641" y="0"/>
                </a:moveTo>
                <a:lnTo>
                  <a:pt x="2797867" y="0"/>
                </a:lnTo>
              </a:path>
              <a:path w="9144000">
                <a:moveTo>
                  <a:pt x="2797863" y="0"/>
                </a:moveTo>
                <a:lnTo>
                  <a:pt x="4826644" y="0"/>
                </a:lnTo>
              </a:path>
            </a:pathLst>
          </a:custGeom>
          <a:noFill/>
          <a:ln w="8889">
            <a:solidFill>
              <a:srgbClr val="EAEFF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705" name="object 19"/>
          <p:cNvSpPr>
            <a:spLocks noChangeArrowheads="1"/>
          </p:cNvSpPr>
          <p:nvPr/>
        </p:nvSpPr>
        <p:spPr bwMode="auto">
          <a:xfrm>
            <a:off x="3175" y="5656263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4868151" y="0"/>
                </a:moveTo>
                <a:lnTo>
                  <a:pt x="2757256" y="0"/>
                </a:lnTo>
              </a:path>
              <a:path w="9144000">
                <a:moveTo>
                  <a:pt x="2757251" y="0"/>
                </a:moveTo>
                <a:lnTo>
                  <a:pt x="4868155" y="0"/>
                </a:lnTo>
              </a:path>
            </a:pathLst>
          </a:custGeom>
          <a:noFill/>
          <a:ln w="8890">
            <a:solidFill>
              <a:srgbClr val="E9EEF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706" name="object 20"/>
          <p:cNvSpPr>
            <a:spLocks noChangeArrowheads="1"/>
          </p:cNvSpPr>
          <p:nvPr/>
        </p:nvSpPr>
        <p:spPr bwMode="auto">
          <a:xfrm>
            <a:off x="3175" y="5664200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4909662" y="0"/>
                </a:moveTo>
                <a:lnTo>
                  <a:pt x="2716645" y="0"/>
                </a:lnTo>
              </a:path>
              <a:path w="9144000">
                <a:moveTo>
                  <a:pt x="2716640" y="0"/>
                </a:moveTo>
                <a:lnTo>
                  <a:pt x="4909665" y="0"/>
                </a:lnTo>
              </a:path>
            </a:pathLst>
          </a:custGeom>
          <a:noFill/>
          <a:ln w="8889">
            <a:solidFill>
              <a:srgbClr val="E8EDF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707" name="object 21"/>
          <p:cNvSpPr>
            <a:spLocks noChangeArrowheads="1"/>
          </p:cNvSpPr>
          <p:nvPr/>
        </p:nvSpPr>
        <p:spPr bwMode="auto">
          <a:xfrm>
            <a:off x="3175" y="5672138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4951173" y="0"/>
                </a:moveTo>
                <a:lnTo>
                  <a:pt x="2676034" y="0"/>
                </a:lnTo>
              </a:path>
              <a:path w="9144000">
                <a:moveTo>
                  <a:pt x="2676029" y="0"/>
                </a:moveTo>
                <a:lnTo>
                  <a:pt x="4951176" y="0"/>
                </a:lnTo>
              </a:path>
            </a:pathLst>
          </a:custGeom>
          <a:noFill/>
          <a:ln w="8890">
            <a:solidFill>
              <a:srgbClr val="E7ECF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708" name="object 22"/>
          <p:cNvSpPr>
            <a:spLocks noChangeArrowheads="1"/>
          </p:cNvSpPr>
          <p:nvPr/>
        </p:nvSpPr>
        <p:spPr bwMode="auto">
          <a:xfrm>
            <a:off x="3175" y="5680075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4992684" y="0"/>
                </a:moveTo>
                <a:lnTo>
                  <a:pt x="2635423" y="0"/>
                </a:lnTo>
              </a:path>
              <a:path w="9144000">
                <a:moveTo>
                  <a:pt x="2635418" y="0"/>
                </a:moveTo>
                <a:lnTo>
                  <a:pt x="4992687" y="0"/>
                </a:lnTo>
              </a:path>
            </a:pathLst>
          </a:custGeom>
          <a:noFill/>
          <a:ln w="8889">
            <a:solidFill>
              <a:srgbClr val="E6ECF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709" name="object 23"/>
          <p:cNvSpPr>
            <a:spLocks noChangeArrowheads="1"/>
          </p:cNvSpPr>
          <p:nvPr/>
        </p:nvSpPr>
        <p:spPr bwMode="auto">
          <a:xfrm>
            <a:off x="3175" y="5686425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5034195" y="0"/>
                </a:moveTo>
                <a:lnTo>
                  <a:pt x="2594812" y="0"/>
                </a:lnTo>
              </a:path>
              <a:path w="9144000">
                <a:moveTo>
                  <a:pt x="2594807" y="0"/>
                </a:moveTo>
                <a:lnTo>
                  <a:pt x="5034198" y="0"/>
                </a:lnTo>
              </a:path>
            </a:pathLst>
          </a:custGeom>
          <a:noFill/>
          <a:ln w="8889">
            <a:solidFill>
              <a:srgbClr val="E5EBF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710" name="object 24"/>
          <p:cNvSpPr>
            <a:spLocks noChangeArrowheads="1"/>
          </p:cNvSpPr>
          <p:nvPr/>
        </p:nvSpPr>
        <p:spPr bwMode="auto">
          <a:xfrm>
            <a:off x="3175" y="5694363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5075706" y="0"/>
                </a:moveTo>
                <a:lnTo>
                  <a:pt x="2554200" y="0"/>
                </a:lnTo>
              </a:path>
              <a:path w="9144000">
                <a:moveTo>
                  <a:pt x="2554196" y="0"/>
                </a:moveTo>
                <a:lnTo>
                  <a:pt x="5075709" y="0"/>
                </a:lnTo>
              </a:path>
            </a:pathLst>
          </a:custGeom>
          <a:noFill/>
          <a:ln w="8890">
            <a:solidFill>
              <a:srgbClr val="E4EAF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711" name="object 25"/>
          <p:cNvSpPr>
            <a:spLocks noChangeArrowheads="1"/>
          </p:cNvSpPr>
          <p:nvPr/>
        </p:nvSpPr>
        <p:spPr bwMode="auto">
          <a:xfrm>
            <a:off x="3175" y="5702300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5117217" y="0"/>
                </a:moveTo>
                <a:lnTo>
                  <a:pt x="2513589" y="0"/>
                </a:lnTo>
              </a:path>
              <a:path w="9144000">
                <a:moveTo>
                  <a:pt x="2513584" y="0"/>
                </a:moveTo>
                <a:lnTo>
                  <a:pt x="5117220" y="0"/>
                </a:lnTo>
              </a:path>
            </a:pathLst>
          </a:custGeom>
          <a:noFill/>
          <a:ln w="8889">
            <a:solidFill>
              <a:srgbClr val="E3E9F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712" name="object 26"/>
          <p:cNvSpPr>
            <a:spLocks noChangeArrowheads="1"/>
          </p:cNvSpPr>
          <p:nvPr/>
        </p:nvSpPr>
        <p:spPr bwMode="auto">
          <a:xfrm>
            <a:off x="3175" y="5710238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5158727" y="0"/>
                </a:moveTo>
                <a:lnTo>
                  <a:pt x="2472978" y="0"/>
                </a:lnTo>
              </a:path>
              <a:path w="9144000">
                <a:moveTo>
                  <a:pt x="2472973" y="0"/>
                </a:moveTo>
                <a:lnTo>
                  <a:pt x="5158730" y="0"/>
                </a:lnTo>
              </a:path>
            </a:pathLst>
          </a:custGeom>
          <a:noFill/>
          <a:ln w="8890">
            <a:solidFill>
              <a:srgbClr val="E2E9F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713" name="object 27"/>
          <p:cNvSpPr>
            <a:spLocks noChangeArrowheads="1"/>
          </p:cNvSpPr>
          <p:nvPr/>
        </p:nvSpPr>
        <p:spPr bwMode="auto">
          <a:xfrm>
            <a:off x="3175" y="5718175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5200238" y="0"/>
                </a:moveTo>
                <a:lnTo>
                  <a:pt x="2432367" y="0"/>
                </a:lnTo>
              </a:path>
              <a:path w="9144000">
                <a:moveTo>
                  <a:pt x="2432362" y="0"/>
                </a:moveTo>
                <a:lnTo>
                  <a:pt x="5200241" y="0"/>
                </a:lnTo>
              </a:path>
            </a:pathLst>
          </a:custGeom>
          <a:noFill/>
          <a:ln w="8889">
            <a:solidFill>
              <a:srgbClr val="E1E8F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714" name="object 28"/>
          <p:cNvSpPr>
            <a:spLocks noChangeArrowheads="1"/>
          </p:cNvSpPr>
          <p:nvPr/>
        </p:nvSpPr>
        <p:spPr bwMode="auto">
          <a:xfrm>
            <a:off x="3175" y="5724525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5238290" y="0"/>
                </a:moveTo>
                <a:lnTo>
                  <a:pt x="2395140" y="0"/>
                </a:lnTo>
              </a:path>
              <a:path w="9144000">
                <a:moveTo>
                  <a:pt x="2395135" y="0"/>
                </a:moveTo>
                <a:lnTo>
                  <a:pt x="5238293" y="0"/>
                </a:lnTo>
              </a:path>
            </a:pathLst>
          </a:custGeom>
          <a:noFill/>
          <a:ln w="7620">
            <a:solidFill>
              <a:srgbClr val="E0E7F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715" name="object 29"/>
          <p:cNvSpPr>
            <a:spLocks noChangeArrowheads="1"/>
          </p:cNvSpPr>
          <p:nvPr/>
        </p:nvSpPr>
        <p:spPr bwMode="auto">
          <a:xfrm>
            <a:off x="3175" y="5730875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5276341" y="0"/>
                </a:moveTo>
                <a:lnTo>
                  <a:pt x="2357913" y="0"/>
                </a:lnTo>
              </a:path>
              <a:path w="9144000">
                <a:moveTo>
                  <a:pt x="2357908" y="0"/>
                </a:moveTo>
                <a:lnTo>
                  <a:pt x="5276344" y="0"/>
                </a:lnTo>
              </a:path>
            </a:pathLst>
          </a:custGeom>
          <a:noFill/>
          <a:ln w="8889">
            <a:solidFill>
              <a:srgbClr val="DFE6E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716" name="object 30"/>
          <p:cNvSpPr>
            <a:spLocks noChangeArrowheads="1"/>
          </p:cNvSpPr>
          <p:nvPr/>
        </p:nvSpPr>
        <p:spPr bwMode="auto">
          <a:xfrm>
            <a:off x="3175" y="5740400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5321312" y="0"/>
                </a:moveTo>
                <a:lnTo>
                  <a:pt x="2313918" y="0"/>
                </a:lnTo>
              </a:path>
              <a:path w="9144000">
                <a:moveTo>
                  <a:pt x="2313913" y="0"/>
                </a:moveTo>
                <a:lnTo>
                  <a:pt x="5321314" y="0"/>
                </a:lnTo>
              </a:path>
            </a:pathLst>
          </a:custGeom>
          <a:noFill/>
          <a:ln w="10160">
            <a:solidFill>
              <a:srgbClr val="DEE6E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717" name="object 31"/>
          <p:cNvSpPr>
            <a:spLocks noChangeArrowheads="1"/>
          </p:cNvSpPr>
          <p:nvPr/>
        </p:nvSpPr>
        <p:spPr bwMode="auto">
          <a:xfrm>
            <a:off x="3175" y="5748338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5366282" y="0"/>
                </a:moveTo>
                <a:lnTo>
                  <a:pt x="2273069" y="0"/>
                </a:lnTo>
              </a:path>
              <a:path w="9144000">
                <a:moveTo>
                  <a:pt x="2273065" y="0"/>
                </a:moveTo>
                <a:lnTo>
                  <a:pt x="5366285" y="0"/>
                </a:lnTo>
              </a:path>
            </a:pathLst>
          </a:custGeom>
          <a:noFill/>
          <a:ln w="8890">
            <a:solidFill>
              <a:srgbClr val="DDE5E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718" name="object 32"/>
          <p:cNvSpPr>
            <a:spLocks noChangeArrowheads="1"/>
          </p:cNvSpPr>
          <p:nvPr/>
        </p:nvSpPr>
        <p:spPr bwMode="auto">
          <a:xfrm>
            <a:off x="3175" y="5756275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5407793" y="0"/>
                </a:moveTo>
                <a:lnTo>
                  <a:pt x="2241896" y="0"/>
                </a:lnTo>
              </a:path>
              <a:path w="9144000">
                <a:moveTo>
                  <a:pt x="2241892" y="0"/>
                </a:moveTo>
                <a:lnTo>
                  <a:pt x="5407795" y="0"/>
                </a:lnTo>
              </a:path>
            </a:pathLst>
          </a:custGeom>
          <a:noFill/>
          <a:ln w="8889">
            <a:solidFill>
              <a:srgbClr val="DCE4E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719" name="object 33"/>
          <p:cNvSpPr>
            <a:spLocks noChangeArrowheads="1"/>
          </p:cNvSpPr>
          <p:nvPr/>
        </p:nvSpPr>
        <p:spPr bwMode="auto">
          <a:xfrm>
            <a:off x="3175" y="5762625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5443643" y="0"/>
                </a:moveTo>
                <a:lnTo>
                  <a:pt x="2210723" y="0"/>
                </a:lnTo>
              </a:path>
              <a:path w="9144000">
                <a:moveTo>
                  <a:pt x="2210719" y="0"/>
                </a:moveTo>
                <a:lnTo>
                  <a:pt x="5443645" y="0"/>
                </a:lnTo>
              </a:path>
            </a:pathLst>
          </a:custGeom>
          <a:noFill/>
          <a:ln w="8889">
            <a:solidFill>
              <a:srgbClr val="DBE3E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720" name="object 34"/>
          <p:cNvSpPr>
            <a:spLocks noChangeArrowheads="1"/>
          </p:cNvSpPr>
          <p:nvPr/>
        </p:nvSpPr>
        <p:spPr bwMode="auto">
          <a:xfrm>
            <a:off x="3175" y="5770563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5473911" y="0"/>
                </a:moveTo>
                <a:lnTo>
                  <a:pt x="2182148" y="0"/>
                </a:lnTo>
              </a:path>
              <a:path w="9144000">
                <a:moveTo>
                  <a:pt x="2182144" y="0"/>
                </a:moveTo>
                <a:lnTo>
                  <a:pt x="5473913" y="0"/>
                </a:lnTo>
              </a:path>
            </a:pathLst>
          </a:custGeom>
          <a:noFill/>
          <a:ln w="7620">
            <a:solidFill>
              <a:srgbClr val="DAE2E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721" name="object 35"/>
          <p:cNvSpPr>
            <a:spLocks noChangeArrowheads="1"/>
          </p:cNvSpPr>
          <p:nvPr/>
        </p:nvSpPr>
        <p:spPr bwMode="auto">
          <a:xfrm>
            <a:off x="3175" y="5776913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5504180" y="0"/>
                </a:moveTo>
                <a:lnTo>
                  <a:pt x="2153573" y="0"/>
                </a:lnTo>
              </a:path>
              <a:path w="9144000">
                <a:moveTo>
                  <a:pt x="2153569" y="0"/>
                </a:moveTo>
                <a:lnTo>
                  <a:pt x="5504182" y="0"/>
                </a:lnTo>
              </a:path>
            </a:pathLst>
          </a:custGeom>
          <a:noFill/>
          <a:ln w="8890">
            <a:solidFill>
              <a:srgbClr val="D9E2E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722" name="object 36"/>
          <p:cNvSpPr>
            <a:spLocks noChangeArrowheads="1"/>
          </p:cNvSpPr>
          <p:nvPr/>
        </p:nvSpPr>
        <p:spPr bwMode="auto">
          <a:xfrm>
            <a:off x="3175" y="5784850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5537199" y="0"/>
                </a:moveTo>
                <a:lnTo>
                  <a:pt x="2122400" y="0"/>
                </a:lnTo>
              </a:path>
              <a:path w="9144000">
                <a:moveTo>
                  <a:pt x="2122396" y="0"/>
                </a:moveTo>
                <a:lnTo>
                  <a:pt x="5537202" y="0"/>
                </a:lnTo>
              </a:path>
            </a:pathLst>
          </a:custGeom>
          <a:noFill/>
          <a:ln w="8889">
            <a:solidFill>
              <a:srgbClr val="D8E1E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723" name="object 37"/>
          <p:cNvSpPr>
            <a:spLocks noChangeArrowheads="1"/>
          </p:cNvSpPr>
          <p:nvPr/>
        </p:nvSpPr>
        <p:spPr bwMode="auto">
          <a:xfrm>
            <a:off x="3175" y="5792788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5570219" y="0"/>
                </a:moveTo>
                <a:lnTo>
                  <a:pt x="2091228" y="0"/>
                </a:lnTo>
              </a:path>
              <a:path w="9144000">
                <a:moveTo>
                  <a:pt x="2091224" y="0"/>
                </a:moveTo>
                <a:lnTo>
                  <a:pt x="5570222" y="0"/>
                </a:lnTo>
              </a:path>
            </a:pathLst>
          </a:custGeom>
          <a:noFill/>
          <a:ln w="8890">
            <a:solidFill>
              <a:srgbClr val="D7E0E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724" name="object 38"/>
          <p:cNvSpPr>
            <a:spLocks noChangeArrowheads="1"/>
          </p:cNvSpPr>
          <p:nvPr/>
        </p:nvSpPr>
        <p:spPr bwMode="auto">
          <a:xfrm>
            <a:off x="3175" y="5800725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5603240" y="0"/>
                </a:moveTo>
                <a:lnTo>
                  <a:pt x="2060055" y="0"/>
                </a:lnTo>
              </a:path>
              <a:path w="9144000">
                <a:moveTo>
                  <a:pt x="2060051" y="0"/>
                </a:moveTo>
                <a:lnTo>
                  <a:pt x="5603242" y="0"/>
                </a:lnTo>
              </a:path>
            </a:pathLst>
          </a:custGeom>
          <a:noFill/>
          <a:ln w="8889">
            <a:solidFill>
              <a:srgbClr val="D6DFE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725" name="object 39"/>
          <p:cNvSpPr>
            <a:spLocks noChangeArrowheads="1"/>
          </p:cNvSpPr>
          <p:nvPr/>
        </p:nvSpPr>
        <p:spPr bwMode="auto">
          <a:xfrm>
            <a:off x="3175" y="5807075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5636259" y="0"/>
                </a:moveTo>
                <a:lnTo>
                  <a:pt x="2028882" y="0"/>
                </a:lnTo>
              </a:path>
              <a:path w="9144000">
                <a:moveTo>
                  <a:pt x="2028878" y="0"/>
                </a:moveTo>
                <a:lnTo>
                  <a:pt x="5636262" y="0"/>
                </a:lnTo>
              </a:path>
            </a:pathLst>
          </a:custGeom>
          <a:noFill/>
          <a:ln w="8889">
            <a:solidFill>
              <a:srgbClr val="D5DFE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726" name="object 40"/>
          <p:cNvSpPr>
            <a:spLocks noChangeArrowheads="1"/>
          </p:cNvSpPr>
          <p:nvPr/>
        </p:nvSpPr>
        <p:spPr bwMode="auto">
          <a:xfrm>
            <a:off x="3175" y="5815013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5669280" y="0"/>
                </a:moveTo>
                <a:lnTo>
                  <a:pt x="1997709" y="0"/>
                </a:lnTo>
              </a:path>
              <a:path w="9144000">
                <a:moveTo>
                  <a:pt x="1997705" y="0"/>
                </a:moveTo>
                <a:lnTo>
                  <a:pt x="5669282" y="0"/>
                </a:lnTo>
              </a:path>
            </a:pathLst>
          </a:custGeom>
          <a:noFill/>
          <a:ln w="8890">
            <a:solidFill>
              <a:srgbClr val="D4DEE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727" name="object 41"/>
          <p:cNvSpPr>
            <a:spLocks noChangeArrowheads="1"/>
          </p:cNvSpPr>
          <p:nvPr/>
        </p:nvSpPr>
        <p:spPr bwMode="auto">
          <a:xfrm>
            <a:off x="3175" y="5822950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5702299" y="0"/>
                </a:moveTo>
                <a:lnTo>
                  <a:pt x="1966537" y="0"/>
                </a:lnTo>
              </a:path>
              <a:path w="9144000">
                <a:moveTo>
                  <a:pt x="1966533" y="0"/>
                </a:moveTo>
                <a:lnTo>
                  <a:pt x="5702302" y="0"/>
                </a:lnTo>
              </a:path>
            </a:pathLst>
          </a:custGeom>
          <a:noFill/>
          <a:ln w="8889">
            <a:solidFill>
              <a:srgbClr val="D3DDE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728" name="object 42"/>
          <p:cNvSpPr>
            <a:spLocks noChangeArrowheads="1"/>
          </p:cNvSpPr>
          <p:nvPr/>
        </p:nvSpPr>
        <p:spPr bwMode="auto">
          <a:xfrm>
            <a:off x="3175" y="5830888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5735320" y="0"/>
                </a:moveTo>
                <a:lnTo>
                  <a:pt x="1935364" y="0"/>
                </a:lnTo>
              </a:path>
              <a:path w="9144000">
                <a:moveTo>
                  <a:pt x="1935360" y="1"/>
                </a:moveTo>
                <a:lnTo>
                  <a:pt x="5735322" y="0"/>
                </a:lnTo>
              </a:path>
            </a:pathLst>
          </a:custGeom>
          <a:noFill/>
          <a:ln w="8890">
            <a:solidFill>
              <a:srgbClr val="D2DCE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729" name="object 43"/>
          <p:cNvSpPr>
            <a:spLocks noChangeArrowheads="1"/>
          </p:cNvSpPr>
          <p:nvPr/>
        </p:nvSpPr>
        <p:spPr bwMode="auto">
          <a:xfrm>
            <a:off x="3175" y="5838825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5768340" y="0"/>
                </a:moveTo>
                <a:lnTo>
                  <a:pt x="1904191" y="0"/>
                </a:lnTo>
              </a:path>
              <a:path w="9144000">
                <a:moveTo>
                  <a:pt x="1904187" y="1"/>
                </a:moveTo>
                <a:lnTo>
                  <a:pt x="5768342" y="0"/>
                </a:lnTo>
              </a:path>
            </a:pathLst>
          </a:custGeom>
          <a:noFill/>
          <a:ln w="8889">
            <a:solidFill>
              <a:srgbClr val="D1DCE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730" name="object 44"/>
          <p:cNvSpPr>
            <a:spLocks noChangeArrowheads="1"/>
          </p:cNvSpPr>
          <p:nvPr/>
        </p:nvSpPr>
        <p:spPr bwMode="auto">
          <a:xfrm>
            <a:off x="3175" y="5845175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5801359" y="0"/>
                </a:moveTo>
                <a:lnTo>
                  <a:pt x="1873019" y="0"/>
                </a:lnTo>
              </a:path>
              <a:path w="9144000">
                <a:moveTo>
                  <a:pt x="1873014" y="1"/>
                </a:moveTo>
                <a:lnTo>
                  <a:pt x="5801362" y="0"/>
                </a:lnTo>
              </a:path>
            </a:pathLst>
          </a:custGeom>
          <a:noFill/>
          <a:ln w="8889">
            <a:solidFill>
              <a:srgbClr val="D0DBE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731" name="object 45"/>
          <p:cNvSpPr>
            <a:spLocks noChangeArrowheads="1"/>
          </p:cNvSpPr>
          <p:nvPr/>
        </p:nvSpPr>
        <p:spPr bwMode="auto">
          <a:xfrm>
            <a:off x="3175" y="5853113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5834380" y="0"/>
                </a:moveTo>
                <a:lnTo>
                  <a:pt x="1841846" y="0"/>
                </a:lnTo>
              </a:path>
              <a:path w="9144000">
                <a:moveTo>
                  <a:pt x="1841842" y="1"/>
                </a:moveTo>
                <a:lnTo>
                  <a:pt x="5834381" y="0"/>
                </a:lnTo>
              </a:path>
            </a:pathLst>
          </a:custGeom>
          <a:noFill/>
          <a:ln w="8890">
            <a:solidFill>
              <a:srgbClr val="CFDAE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732" name="object 46"/>
          <p:cNvSpPr>
            <a:spLocks noChangeArrowheads="1"/>
          </p:cNvSpPr>
          <p:nvPr/>
        </p:nvSpPr>
        <p:spPr bwMode="auto">
          <a:xfrm>
            <a:off x="3175" y="5861050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5867400" y="0"/>
                </a:moveTo>
                <a:lnTo>
                  <a:pt x="1810673" y="0"/>
                </a:lnTo>
              </a:path>
              <a:path w="9144000">
                <a:moveTo>
                  <a:pt x="1810669" y="1"/>
                </a:moveTo>
                <a:lnTo>
                  <a:pt x="5867401" y="0"/>
                </a:lnTo>
              </a:path>
            </a:pathLst>
          </a:custGeom>
          <a:noFill/>
          <a:ln w="8889">
            <a:solidFill>
              <a:srgbClr val="CED9E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733" name="object 47"/>
          <p:cNvSpPr>
            <a:spLocks noChangeArrowheads="1"/>
          </p:cNvSpPr>
          <p:nvPr/>
        </p:nvSpPr>
        <p:spPr bwMode="auto">
          <a:xfrm>
            <a:off x="3175" y="5868988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5900420" y="0"/>
                </a:moveTo>
                <a:lnTo>
                  <a:pt x="1779500" y="0"/>
                </a:lnTo>
              </a:path>
              <a:path w="9144000">
                <a:moveTo>
                  <a:pt x="1779496" y="1"/>
                </a:moveTo>
                <a:lnTo>
                  <a:pt x="5900421" y="0"/>
                </a:lnTo>
              </a:path>
            </a:pathLst>
          </a:custGeom>
          <a:noFill/>
          <a:ln w="8890">
            <a:solidFill>
              <a:srgbClr val="CDD9E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734" name="object 48"/>
          <p:cNvSpPr>
            <a:spLocks noChangeArrowheads="1"/>
          </p:cNvSpPr>
          <p:nvPr/>
        </p:nvSpPr>
        <p:spPr bwMode="auto">
          <a:xfrm>
            <a:off x="3175" y="5876925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5933440" y="0"/>
                </a:moveTo>
                <a:lnTo>
                  <a:pt x="1748328" y="0"/>
                </a:lnTo>
              </a:path>
              <a:path w="9144000">
                <a:moveTo>
                  <a:pt x="1748323" y="1"/>
                </a:moveTo>
                <a:lnTo>
                  <a:pt x="5933441" y="0"/>
                </a:lnTo>
              </a:path>
            </a:pathLst>
          </a:custGeom>
          <a:noFill/>
          <a:ln w="8889">
            <a:solidFill>
              <a:srgbClr val="CCD8E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735" name="object 49"/>
          <p:cNvSpPr>
            <a:spLocks noChangeArrowheads="1"/>
          </p:cNvSpPr>
          <p:nvPr/>
        </p:nvSpPr>
        <p:spPr bwMode="auto">
          <a:xfrm>
            <a:off x="3175" y="5883275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5966459" y="0"/>
                </a:moveTo>
                <a:lnTo>
                  <a:pt x="1717155" y="0"/>
                </a:lnTo>
              </a:path>
              <a:path w="9144000">
                <a:moveTo>
                  <a:pt x="1717151" y="1"/>
                </a:moveTo>
                <a:lnTo>
                  <a:pt x="5966461" y="0"/>
                </a:lnTo>
              </a:path>
            </a:pathLst>
          </a:custGeom>
          <a:noFill/>
          <a:ln w="8889">
            <a:solidFill>
              <a:srgbClr val="CCD7E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736" name="object 50"/>
          <p:cNvSpPr>
            <a:spLocks noChangeArrowheads="1"/>
          </p:cNvSpPr>
          <p:nvPr/>
        </p:nvSpPr>
        <p:spPr bwMode="auto">
          <a:xfrm>
            <a:off x="3175" y="5891213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5999480" y="0"/>
                </a:moveTo>
                <a:lnTo>
                  <a:pt x="1690978" y="0"/>
                </a:lnTo>
              </a:path>
              <a:path w="9144000">
                <a:moveTo>
                  <a:pt x="1690975" y="1"/>
                </a:moveTo>
                <a:lnTo>
                  <a:pt x="5999481" y="0"/>
                </a:lnTo>
              </a:path>
            </a:pathLst>
          </a:custGeom>
          <a:noFill/>
          <a:ln w="8890">
            <a:solidFill>
              <a:srgbClr val="CAD6E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737" name="object 51"/>
          <p:cNvSpPr>
            <a:spLocks noChangeArrowheads="1"/>
          </p:cNvSpPr>
          <p:nvPr/>
        </p:nvSpPr>
        <p:spPr bwMode="auto">
          <a:xfrm>
            <a:off x="3175" y="5899150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6032500" y="0"/>
                </a:moveTo>
                <a:lnTo>
                  <a:pt x="1665800" y="0"/>
                </a:lnTo>
              </a:path>
              <a:path w="9144000">
                <a:moveTo>
                  <a:pt x="1665797" y="1"/>
                </a:moveTo>
                <a:lnTo>
                  <a:pt x="6032501" y="0"/>
                </a:lnTo>
              </a:path>
            </a:pathLst>
          </a:custGeom>
          <a:noFill/>
          <a:ln w="8889">
            <a:solidFill>
              <a:srgbClr val="C9D6E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738" name="object 52"/>
          <p:cNvSpPr>
            <a:spLocks noChangeArrowheads="1"/>
          </p:cNvSpPr>
          <p:nvPr/>
        </p:nvSpPr>
        <p:spPr bwMode="auto">
          <a:xfrm>
            <a:off x="3175" y="5907088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6065520" y="0"/>
                </a:moveTo>
                <a:lnTo>
                  <a:pt x="1640623" y="0"/>
                </a:lnTo>
              </a:path>
              <a:path w="9144000">
                <a:moveTo>
                  <a:pt x="1640619" y="1"/>
                </a:moveTo>
                <a:lnTo>
                  <a:pt x="6065521" y="0"/>
                </a:lnTo>
              </a:path>
            </a:pathLst>
          </a:custGeom>
          <a:noFill/>
          <a:ln w="8890">
            <a:solidFill>
              <a:srgbClr val="C8D5E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739" name="object 53"/>
          <p:cNvSpPr>
            <a:spLocks noChangeArrowheads="1"/>
          </p:cNvSpPr>
          <p:nvPr/>
        </p:nvSpPr>
        <p:spPr bwMode="auto">
          <a:xfrm>
            <a:off x="3175" y="5915025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6098540" y="0"/>
                </a:moveTo>
                <a:lnTo>
                  <a:pt x="1615445" y="0"/>
                </a:lnTo>
              </a:path>
              <a:path w="9144000">
                <a:moveTo>
                  <a:pt x="1615441" y="1"/>
                </a:moveTo>
                <a:lnTo>
                  <a:pt x="6098541" y="0"/>
                </a:lnTo>
              </a:path>
            </a:pathLst>
          </a:custGeom>
          <a:noFill/>
          <a:ln w="8889">
            <a:solidFill>
              <a:srgbClr val="C7D4E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740" name="object 54"/>
          <p:cNvSpPr>
            <a:spLocks noChangeArrowheads="1"/>
          </p:cNvSpPr>
          <p:nvPr/>
        </p:nvSpPr>
        <p:spPr bwMode="auto">
          <a:xfrm>
            <a:off x="3175" y="5921375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6131559" y="0"/>
                </a:moveTo>
                <a:lnTo>
                  <a:pt x="1590267" y="0"/>
                </a:lnTo>
              </a:path>
              <a:path w="9144000">
                <a:moveTo>
                  <a:pt x="1590264" y="1"/>
                </a:moveTo>
                <a:lnTo>
                  <a:pt x="6131561" y="0"/>
                </a:lnTo>
              </a:path>
            </a:pathLst>
          </a:custGeom>
          <a:noFill/>
          <a:ln w="8889">
            <a:solidFill>
              <a:srgbClr val="C6D3E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741" name="object 55"/>
          <p:cNvSpPr>
            <a:spLocks noChangeArrowheads="1"/>
          </p:cNvSpPr>
          <p:nvPr/>
        </p:nvSpPr>
        <p:spPr bwMode="auto">
          <a:xfrm>
            <a:off x="3175" y="5929313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6164580" y="0"/>
                </a:moveTo>
                <a:lnTo>
                  <a:pt x="1565089" y="0"/>
                </a:lnTo>
              </a:path>
              <a:path w="9144000">
                <a:moveTo>
                  <a:pt x="1565086" y="1"/>
                </a:moveTo>
                <a:lnTo>
                  <a:pt x="6164581" y="0"/>
                </a:lnTo>
              </a:path>
            </a:pathLst>
          </a:custGeom>
          <a:noFill/>
          <a:ln w="8890">
            <a:solidFill>
              <a:srgbClr val="C5D3E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742" name="object 56"/>
          <p:cNvSpPr>
            <a:spLocks noChangeArrowheads="1"/>
          </p:cNvSpPr>
          <p:nvPr/>
        </p:nvSpPr>
        <p:spPr bwMode="auto">
          <a:xfrm>
            <a:off x="3175" y="5937250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6197600" y="0"/>
                </a:moveTo>
                <a:lnTo>
                  <a:pt x="1539912" y="0"/>
                </a:lnTo>
              </a:path>
              <a:path w="9144000">
                <a:moveTo>
                  <a:pt x="1539908" y="1"/>
                </a:moveTo>
                <a:lnTo>
                  <a:pt x="6197601" y="0"/>
                </a:lnTo>
              </a:path>
            </a:pathLst>
          </a:custGeom>
          <a:noFill/>
          <a:ln w="8889">
            <a:solidFill>
              <a:srgbClr val="C4D2E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743" name="object 57"/>
          <p:cNvSpPr>
            <a:spLocks noChangeArrowheads="1"/>
          </p:cNvSpPr>
          <p:nvPr/>
        </p:nvSpPr>
        <p:spPr bwMode="auto">
          <a:xfrm>
            <a:off x="3175" y="5945188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6226163" y="0"/>
                </a:moveTo>
                <a:lnTo>
                  <a:pt x="1514734" y="0"/>
                </a:lnTo>
              </a:path>
              <a:path w="9144000">
                <a:moveTo>
                  <a:pt x="1514730" y="1"/>
                </a:moveTo>
                <a:lnTo>
                  <a:pt x="6226164" y="0"/>
                </a:lnTo>
              </a:path>
            </a:pathLst>
          </a:custGeom>
          <a:noFill/>
          <a:ln w="8890">
            <a:solidFill>
              <a:srgbClr val="C3D1E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744" name="object 58"/>
          <p:cNvSpPr>
            <a:spLocks noChangeArrowheads="1"/>
          </p:cNvSpPr>
          <p:nvPr/>
        </p:nvSpPr>
        <p:spPr bwMode="auto">
          <a:xfrm>
            <a:off x="3175" y="5953125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6254726" y="0"/>
                </a:moveTo>
                <a:lnTo>
                  <a:pt x="1489556" y="0"/>
                </a:lnTo>
              </a:path>
              <a:path w="9144000">
                <a:moveTo>
                  <a:pt x="1489553" y="1"/>
                </a:moveTo>
                <a:lnTo>
                  <a:pt x="6254728" y="0"/>
                </a:lnTo>
              </a:path>
            </a:pathLst>
          </a:custGeom>
          <a:noFill/>
          <a:ln w="8889">
            <a:solidFill>
              <a:srgbClr val="C2D0E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745" name="object 59"/>
          <p:cNvSpPr>
            <a:spLocks noChangeArrowheads="1"/>
          </p:cNvSpPr>
          <p:nvPr/>
        </p:nvSpPr>
        <p:spPr bwMode="auto">
          <a:xfrm>
            <a:off x="3175" y="5959475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6283289" y="0"/>
                </a:moveTo>
                <a:lnTo>
                  <a:pt x="1464378" y="0"/>
                </a:lnTo>
              </a:path>
              <a:path w="9144000">
                <a:moveTo>
                  <a:pt x="1464375" y="1"/>
                </a:moveTo>
                <a:lnTo>
                  <a:pt x="6283291" y="0"/>
                </a:lnTo>
              </a:path>
            </a:pathLst>
          </a:custGeom>
          <a:noFill/>
          <a:ln w="8889">
            <a:solidFill>
              <a:srgbClr val="C1D0E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746" name="object 60"/>
          <p:cNvSpPr>
            <a:spLocks noChangeArrowheads="1"/>
          </p:cNvSpPr>
          <p:nvPr/>
        </p:nvSpPr>
        <p:spPr bwMode="auto">
          <a:xfrm>
            <a:off x="3175" y="5967413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6311853" y="0"/>
                </a:moveTo>
                <a:lnTo>
                  <a:pt x="1439201" y="0"/>
                </a:lnTo>
              </a:path>
              <a:path w="9144000">
                <a:moveTo>
                  <a:pt x="1439197" y="1"/>
                </a:moveTo>
                <a:lnTo>
                  <a:pt x="6311854" y="0"/>
                </a:lnTo>
              </a:path>
            </a:pathLst>
          </a:custGeom>
          <a:noFill/>
          <a:ln w="8890">
            <a:solidFill>
              <a:srgbClr val="C0CFE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747" name="object 61"/>
          <p:cNvSpPr>
            <a:spLocks noChangeArrowheads="1"/>
          </p:cNvSpPr>
          <p:nvPr/>
        </p:nvSpPr>
        <p:spPr bwMode="auto">
          <a:xfrm>
            <a:off x="3175" y="5975350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6340416" y="0"/>
                </a:moveTo>
                <a:lnTo>
                  <a:pt x="1414023" y="0"/>
                </a:lnTo>
              </a:path>
              <a:path w="9144000">
                <a:moveTo>
                  <a:pt x="1414019" y="1"/>
                </a:moveTo>
                <a:lnTo>
                  <a:pt x="6340418" y="0"/>
                </a:lnTo>
              </a:path>
            </a:pathLst>
          </a:custGeom>
          <a:noFill/>
          <a:ln w="8889">
            <a:solidFill>
              <a:srgbClr val="BFCEE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748" name="object 62"/>
          <p:cNvSpPr>
            <a:spLocks noChangeArrowheads="1"/>
          </p:cNvSpPr>
          <p:nvPr/>
        </p:nvSpPr>
        <p:spPr bwMode="auto">
          <a:xfrm>
            <a:off x="3175" y="5983288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6368979" y="0"/>
                </a:moveTo>
                <a:lnTo>
                  <a:pt x="1388845" y="0"/>
                </a:lnTo>
              </a:path>
              <a:path w="9144000">
                <a:moveTo>
                  <a:pt x="1388841" y="1"/>
                </a:moveTo>
                <a:lnTo>
                  <a:pt x="6368981" y="0"/>
                </a:lnTo>
              </a:path>
            </a:pathLst>
          </a:custGeom>
          <a:noFill/>
          <a:ln w="8890">
            <a:solidFill>
              <a:srgbClr val="BECDE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749" name="object 63"/>
          <p:cNvSpPr>
            <a:spLocks noChangeArrowheads="1"/>
          </p:cNvSpPr>
          <p:nvPr/>
        </p:nvSpPr>
        <p:spPr bwMode="auto">
          <a:xfrm>
            <a:off x="3175" y="5991225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6397543" y="0"/>
                </a:moveTo>
                <a:lnTo>
                  <a:pt x="1363667" y="0"/>
                </a:lnTo>
              </a:path>
              <a:path w="9144000">
                <a:moveTo>
                  <a:pt x="1363664" y="1"/>
                </a:moveTo>
                <a:lnTo>
                  <a:pt x="6397544" y="0"/>
                </a:lnTo>
              </a:path>
            </a:pathLst>
          </a:custGeom>
          <a:noFill/>
          <a:ln w="8889">
            <a:solidFill>
              <a:srgbClr val="BDCDE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750" name="object 64"/>
          <p:cNvSpPr>
            <a:spLocks noChangeArrowheads="1"/>
          </p:cNvSpPr>
          <p:nvPr/>
        </p:nvSpPr>
        <p:spPr bwMode="auto">
          <a:xfrm>
            <a:off x="3175" y="5997575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6426106" y="0"/>
                </a:moveTo>
                <a:lnTo>
                  <a:pt x="1338490" y="0"/>
                </a:lnTo>
              </a:path>
              <a:path w="9144000">
                <a:moveTo>
                  <a:pt x="1338486" y="1"/>
                </a:moveTo>
                <a:lnTo>
                  <a:pt x="6426107" y="0"/>
                </a:lnTo>
              </a:path>
            </a:pathLst>
          </a:custGeom>
          <a:noFill/>
          <a:ln w="8889">
            <a:solidFill>
              <a:srgbClr val="BCCCD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751" name="object 65"/>
          <p:cNvSpPr>
            <a:spLocks noChangeArrowheads="1"/>
          </p:cNvSpPr>
          <p:nvPr/>
        </p:nvSpPr>
        <p:spPr bwMode="auto">
          <a:xfrm>
            <a:off x="3175" y="6005513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6454669" y="0"/>
                </a:moveTo>
                <a:lnTo>
                  <a:pt x="1313312" y="0"/>
                </a:lnTo>
              </a:path>
              <a:path w="9144000">
                <a:moveTo>
                  <a:pt x="1313308" y="1"/>
                </a:moveTo>
                <a:lnTo>
                  <a:pt x="6454671" y="0"/>
                </a:lnTo>
              </a:path>
            </a:pathLst>
          </a:custGeom>
          <a:noFill/>
          <a:ln w="8890">
            <a:solidFill>
              <a:srgbClr val="BBCCD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752" name="object 66"/>
          <p:cNvSpPr>
            <a:spLocks noChangeArrowheads="1"/>
          </p:cNvSpPr>
          <p:nvPr/>
        </p:nvSpPr>
        <p:spPr bwMode="auto">
          <a:xfrm>
            <a:off x="3175" y="6013450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6483233" y="0"/>
                </a:moveTo>
                <a:lnTo>
                  <a:pt x="1288134" y="0"/>
                </a:lnTo>
              </a:path>
              <a:path w="9144000">
                <a:moveTo>
                  <a:pt x="1288130" y="1"/>
                </a:moveTo>
                <a:lnTo>
                  <a:pt x="6483234" y="0"/>
                </a:lnTo>
              </a:path>
            </a:pathLst>
          </a:custGeom>
          <a:noFill/>
          <a:ln w="8889">
            <a:solidFill>
              <a:srgbClr val="BACAD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753" name="object 67"/>
          <p:cNvSpPr>
            <a:spLocks noChangeArrowheads="1"/>
          </p:cNvSpPr>
          <p:nvPr/>
        </p:nvSpPr>
        <p:spPr bwMode="auto">
          <a:xfrm>
            <a:off x="3175" y="6021388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6511796" y="0"/>
                </a:moveTo>
                <a:lnTo>
                  <a:pt x="1262956" y="0"/>
                </a:lnTo>
              </a:path>
              <a:path w="9144000">
                <a:moveTo>
                  <a:pt x="1262953" y="1"/>
                </a:moveTo>
                <a:lnTo>
                  <a:pt x="6511797" y="0"/>
                </a:lnTo>
              </a:path>
            </a:pathLst>
          </a:custGeom>
          <a:noFill/>
          <a:ln w="8890">
            <a:solidFill>
              <a:srgbClr val="B9CAD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754" name="object 68"/>
          <p:cNvSpPr>
            <a:spLocks noChangeArrowheads="1"/>
          </p:cNvSpPr>
          <p:nvPr/>
        </p:nvSpPr>
        <p:spPr bwMode="auto">
          <a:xfrm>
            <a:off x="3175" y="6029325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6540359" y="0"/>
                </a:moveTo>
                <a:lnTo>
                  <a:pt x="1237779" y="0"/>
                </a:lnTo>
              </a:path>
              <a:path w="9144000">
                <a:moveTo>
                  <a:pt x="1237775" y="1"/>
                </a:moveTo>
                <a:lnTo>
                  <a:pt x="6540361" y="0"/>
                </a:lnTo>
              </a:path>
            </a:pathLst>
          </a:custGeom>
          <a:noFill/>
          <a:ln w="8889">
            <a:solidFill>
              <a:srgbClr val="B8C9D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755" name="object 69"/>
          <p:cNvSpPr>
            <a:spLocks noChangeArrowheads="1"/>
          </p:cNvSpPr>
          <p:nvPr/>
        </p:nvSpPr>
        <p:spPr bwMode="auto">
          <a:xfrm>
            <a:off x="3175" y="6035675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6568923" y="0"/>
                </a:moveTo>
                <a:lnTo>
                  <a:pt x="1212601" y="0"/>
                </a:lnTo>
              </a:path>
              <a:path w="9144000">
                <a:moveTo>
                  <a:pt x="1212597" y="1"/>
                </a:moveTo>
                <a:lnTo>
                  <a:pt x="6568924" y="0"/>
                </a:lnTo>
              </a:path>
            </a:pathLst>
          </a:custGeom>
          <a:noFill/>
          <a:ln w="8889">
            <a:solidFill>
              <a:srgbClr val="B7C8D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756" name="object 70"/>
          <p:cNvSpPr>
            <a:spLocks noChangeArrowheads="1"/>
          </p:cNvSpPr>
          <p:nvPr/>
        </p:nvSpPr>
        <p:spPr bwMode="auto">
          <a:xfrm>
            <a:off x="3175" y="6043613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6597486" y="0"/>
                </a:moveTo>
                <a:lnTo>
                  <a:pt x="1187423" y="0"/>
                </a:lnTo>
              </a:path>
              <a:path w="9144000">
                <a:moveTo>
                  <a:pt x="1187419" y="1"/>
                </a:moveTo>
                <a:lnTo>
                  <a:pt x="6597487" y="0"/>
                </a:lnTo>
              </a:path>
            </a:pathLst>
          </a:custGeom>
          <a:noFill/>
          <a:ln w="8890">
            <a:solidFill>
              <a:srgbClr val="B6C7D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757" name="object 71"/>
          <p:cNvSpPr>
            <a:spLocks noChangeArrowheads="1"/>
          </p:cNvSpPr>
          <p:nvPr/>
        </p:nvSpPr>
        <p:spPr bwMode="auto">
          <a:xfrm>
            <a:off x="3175" y="6051550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6626049" y="0"/>
                </a:moveTo>
                <a:lnTo>
                  <a:pt x="1162245" y="0"/>
                </a:lnTo>
              </a:path>
              <a:path w="9144000">
                <a:moveTo>
                  <a:pt x="1162242" y="1"/>
                </a:moveTo>
                <a:lnTo>
                  <a:pt x="6626051" y="0"/>
                </a:lnTo>
              </a:path>
            </a:pathLst>
          </a:custGeom>
          <a:noFill/>
          <a:ln w="8889">
            <a:solidFill>
              <a:srgbClr val="B5C6D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758" name="object 72"/>
          <p:cNvSpPr>
            <a:spLocks noChangeArrowheads="1"/>
          </p:cNvSpPr>
          <p:nvPr/>
        </p:nvSpPr>
        <p:spPr bwMode="auto">
          <a:xfrm>
            <a:off x="3175" y="6059488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6654613" y="0"/>
                </a:moveTo>
                <a:lnTo>
                  <a:pt x="1137068" y="0"/>
                </a:lnTo>
              </a:path>
              <a:path w="9144000">
                <a:moveTo>
                  <a:pt x="1137064" y="1"/>
                </a:moveTo>
                <a:lnTo>
                  <a:pt x="6654614" y="0"/>
                </a:lnTo>
              </a:path>
            </a:pathLst>
          </a:custGeom>
          <a:noFill/>
          <a:ln w="8890">
            <a:solidFill>
              <a:srgbClr val="B4C6D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759" name="object 73"/>
          <p:cNvSpPr>
            <a:spLocks noChangeArrowheads="1"/>
          </p:cNvSpPr>
          <p:nvPr/>
        </p:nvSpPr>
        <p:spPr bwMode="auto">
          <a:xfrm>
            <a:off x="3175" y="6065838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6680796" y="0"/>
                </a:moveTo>
                <a:lnTo>
                  <a:pt x="1113988" y="0"/>
                </a:lnTo>
              </a:path>
              <a:path w="9144000">
                <a:moveTo>
                  <a:pt x="1113984" y="1"/>
                </a:moveTo>
                <a:lnTo>
                  <a:pt x="6680797" y="0"/>
                </a:lnTo>
              </a:path>
            </a:pathLst>
          </a:custGeom>
          <a:noFill/>
          <a:ln w="7620">
            <a:solidFill>
              <a:srgbClr val="B3C5D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760" name="object 74"/>
          <p:cNvSpPr>
            <a:spLocks noChangeArrowheads="1"/>
          </p:cNvSpPr>
          <p:nvPr/>
        </p:nvSpPr>
        <p:spPr bwMode="auto">
          <a:xfrm>
            <a:off x="3175" y="6073775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6706979" y="0"/>
                </a:moveTo>
                <a:lnTo>
                  <a:pt x="1090908" y="0"/>
                </a:lnTo>
              </a:path>
              <a:path w="9144000">
                <a:moveTo>
                  <a:pt x="1090905" y="1"/>
                </a:moveTo>
                <a:lnTo>
                  <a:pt x="6706980" y="0"/>
                </a:lnTo>
              </a:path>
            </a:pathLst>
          </a:custGeom>
          <a:noFill/>
          <a:ln w="8890">
            <a:solidFill>
              <a:srgbClr val="B2C4D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761" name="object 75"/>
          <p:cNvSpPr>
            <a:spLocks noChangeArrowheads="1"/>
          </p:cNvSpPr>
          <p:nvPr/>
        </p:nvSpPr>
        <p:spPr bwMode="auto">
          <a:xfrm>
            <a:off x="3175" y="6081713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6737922" y="0"/>
                </a:moveTo>
                <a:lnTo>
                  <a:pt x="1063632" y="0"/>
                </a:lnTo>
              </a:path>
              <a:path w="9144000">
                <a:moveTo>
                  <a:pt x="1063629" y="1"/>
                </a:moveTo>
                <a:lnTo>
                  <a:pt x="6737923" y="0"/>
                </a:lnTo>
              </a:path>
            </a:pathLst>
          </a:custGeom>
          <a:noFill/>
          <a:ln w="10160">
            <a:solidFill>
              <a:srgbClr val="B1C3D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762" name="object 76"/>
          <p:cNvSpPr>
            <a:spLocks noChangeArrowheads="1"/>
          </p:cNvSpPr>
          <p:nvPr/>
        </p:nvSpPr>
        <p:spPr bwMode="auto">
          <a:xfrm>
            <a:off x="3175" y="6089650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6768866" y="0"/>
                </a:moveTo>
                <a:lnTo>
                  <a:pt x="1036357" y="0"/>
                </a:lnTo>
              </a:path>
              <a:path w="9144000">
                <a:moveTo>
                  <a:pt x="1036353" y="1"/>
                </a:moveTo>
                <a:lnTo>
                  <a:pt x="6768867" y="0"/>
                </a:lnTo>
              </a:path>
            </a:pathLst>
          </a:custGeom>
          <a:noFill/>
          <a:ln w="8889">
            <a:solidFill>
              <a:srgbClr val="B0C3D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763" name="object 77"/>
          <p:cNvSpPr>
            <a:spLocks noChangeArrowheads="1"/>
          </p:cNvSpPr>
          <p:nvPr/>
        </p:nvSpPr>
        <p:spPr bwMode="auto">
          <a:xfrm>
            <a:off x="3175" y="6097588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6797429" y="0"/>
                </a:moveTo>
                <a:lnTo>
                  <a:pt x="1011179" y="0"/>
                </a:lnTo>
              </a:path>
              <a:path w="9144000">
                <a:moveTo>
                  <a:pt x="1011175" y="1"/>
                </a:moveTo>
                <a:lnTo>
                  <a:pt x="6797430" y="0"/>
                </a:lnTo>
              </a:path>
            </a:pathLst>
          </a:custGeom>
          <a:noFill/>
          <a:ln w="8890">
            <a:solidFill>
              <a:srgbClr val="AFC2D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764" name="object 78"/>
          <p:cNvSpPr>
            <a:spLocks noChangeArrowheads="1"/>
          </p:cNvSpPr>
          <p:nvPr/>
        </p:nvSpPr>
        <p:spPr bwMode="auto">
          <a:xfrm>
            <a:off x="3175" y="6105525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6825992" y="0"/>
                </a:moveTo>
                <a:lnTo>
                  <a:pt x="986001" y="0"/>
                </a:lnTo>
              </a:path>
              <a:path w="9144000">
                <a:moveTo>
                  <a:pt x="985997" y="1"/>
                </a:moveTo>
                <a:lnTo>
                  <a:pt x="6825994" y="0"/>
                </a:lnTo>
              </a:path>
            </a:pathLst>
          </a:custGeom>
          <a:noFill/>
          <a:ln w="8890">
            <a:solidFill>
              <a:srgbClr val="AEC1D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765" name="object 79"/>
          <p:cNvSpPr>
            <a:spLocks noChangeArrowheads="1"/>
          </p:cNvSpPr>
          <p:nvPr/>
        </p:nvSpPr>
        <p:spPr bwMode="auto">
          <a:xfrm>
            <a:off x="3175" y="6111875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6852175" y="0"/>
                </a:moveTo>
                <a:lnTo>
                  <a:pt x="962921" y="0"/>
                </a:lnTo>
              </a:path>
              <a:path w="9144000">
                <a:moveTo>
                  <a:pt x="962918" y="1"/>
                </a:moveTo>
                <a:lnTo>
                  <a:pt x="6852177" y="0"/>
                </a:lnTo>
              </a:path>
            </a:pathLst>
          </a:custGeom>
          <a:noFill/>
          <a:ln w="7620">
            <a:solidFill>
              <a:srgbClr val="ADC0D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766" name="object 80"/>
          <p:cNvSpPr>
            <a:spLocks noChangeArrowheads="1"/>
          </p:cNvSpPr>
          <p:nvPr/>
        </p:nvSpPr>
        <p:spPr bwMode="auto">
          <a:xfrm>
            <a:off x="3175" y="6118225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6878358" y="0"/>
                </a:moveTo>
                <a:lnTo>
                  <a:pt x="939842" y="0"/>
                </a:lnTo>
              </a:path>
              <a:path w="9144000">
                <a:moveTo>
                  <a:pt x="939838" y="1"/>
                </a:moveTo>
                <a:lnTo>
                  <a:pt x="6878360" y="0"/>
                </a:lnTo>
              </a:path>
            </a:pathLst>
          </a:custGeom>
          <a:noFill/>
          <a:ln w="8890">
            <a:solidFill>
              <a:srgbClr val="ACC0D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767" name="object 81"/>
          <p:cNvSpPr>
            <a:spLocks noChangeArrowheads="1"/>
          </p:cNvSpPr>
          <p:nvPr/>
        </p:nvSpPr>
        <p:spPr bwMode="auto">
          <a:xfrm>
            <a:off x="3175" y="6126163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6906922" y="0"/>
                </a:moveTo>
                <a:lnTo>
                  <a:pt x="914664" y="0"/>
                </a:lnTo>
              </a:path>
              <a:path w="9144000">
                <a:moveTo>
                  <a:pt x="914660" y="1"/>
                </a:moveTo>
                <a:lnTo>
                  <a:pt x="6906923" y="0"/>
                </a:lnTo>
              </a:path>
            </a:pathLst>
          </a:custGeom>
          <a:noFill/>
          <a:ln w="8890">
            <a:solidFill>
              <a:srgbClr val="ABBFD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768" name="object 82"/>
          <p:cNvSpPr>
            <a:spLocks noChangeArrowheads="1"/>
          </p:cNvSpPr>
          <p:nvPr/>
        </p:nvSpPr>
        <p:spPr bwMode="auto">
          <a:xfrm>
            <a:off x="3175" y="6134100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6935485" y="0"/>
                </a:moveTo>
                <a:lnTo>
                  <a:pt x="889486" y="0"/>
                </a:lnTo>
              </a:path>
              <a:path w="9144000">
                <a:moveTo>
                  <a:pt x="889483" y="1"/>
                </a:moveTo>
                <a:lnTo>
                  <a:pt x="6935486" y="0"/>
                </a:lnTo>
              </a:path>
            </a:pathLst>
          </a:custGeom>
          <a:noFill/>
          <a:ln w="8889">
            <a:solidFill>
              <a:srgbClr val="AABED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769" name="object 83"/>
          <p:cNvSpPr>
            <a:spLocks noChangeArrowheads="1"/>
          </p:cNvSpPr>
          <p:nvPr/>
        </p:nvSpPr>
        <p:spPr bwMode="auto">
          <a:xfrm>
            <a:off x="3175" y="6142038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6964048" y="0"/>
                </a:moveTo>
                <a:lnTo>
                  <a:pt x="864309" y="0"/>
                </a:lnTo>
              </a:path>
              <a:path w="9144000">
                <a:moveTo>
                  <a:pt x="864305" y="1"/>
                </a:moveTo>
                <a:lnTo>
                  <a:pt x="6964050" y="0"/>
                </a:lnTo>
              </a:path>
            </a:pathLst>
          </a:custGeom>
          <a:noFill/>
          <a:ln w="8890">
            <a:solidFill>
              <a:srgbClr val="A9BDD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770" name="object 84"/>
          <p:cNvSpPr>
            <a:spLocks noChangeArrowheads="1"/>
          </p:cNvSpPr>
          <p:nvPr/>
        </p:nvSpPr>
        <p:spPr bwMode="auto">
          <a:xfrm>
            <a:off x="3175" y="6149975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6990234" y="0"/>
                </a:moveTo>
                <a:lnTo>
                  <a:pt x="839131" y="0"/>
                </a:lnTo>
              </a:path>
              <a:path w="9144000">
                <a:moveTo>
                  <a:pt x="839127" y="1"/>
                </a:moveTo>
                <a:lnTo>
                  <a:pt x="6990235" y="0"/>
                </a:lnTo>
              </a:path>
            </a:pathLst>
          </a:custGeom>
          <a:noFill/>
          <a:ln w="8890">
            <a:solidFill>
              <a:srgbClr val="A8BDD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771" name="object 85"/>
          <p:cNvSpPr>
            <a:spLocks noChangeArrowheads="1"/>
          </p:cNvSpPr>
          <p:nvPr/>
        </p:nvSpPr>
        <p:spPr bwMode="auto">
          <a:xfrm>
            <a:off x="3175" y="6156325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7015232" y="0"/>
                </a:moveTo>
                <a:lnTo>
                  <a:pt x="813953" y="0"/>
                </a:lnTo>
              </a:path>
              <a:path w="9144000">
                <a:moveTo>
                  <a:pt x="813949" y="1"/>
                </a:moveTo>
                <a:lnTo>
                  <a:pt x="7015233" y="0"/>
                </a:lnTo>
              </a:path>
            </a:pathLst>
          </a:custGeom>
          <a:noFill/>
          <a:ln w="8890">
            <a:solidFill>
              <a:srgbClr val="A7BCD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772" name="object 86"/>
          <p:cNvSpPr>
            <a:spLocks noChangeArrowheads="1"/>
          </p:cNvSpPr>
          <p:nvPr/>
        </p:nvSpPr>
        <p:spPr bwMode="auto">
          <a:xfrm>
            <a:off x="3175" y="6164263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7040229" y="0"/>
                </a:moveTo>
                <a:lnTo>
                  <a:pt x="788775" y="0"/>
                </a:lnTo>
              </a:path>
              <a:path w="9144000">
                <a:moveTo>
                  <a:pt x="788771" y="1"/>
                </a:moveTo>
                <a:lnTo>
                  <a:pt x="7040230" y="0"/>
                </a:lnTo>
              </a:path>
            </a:pathLst>
          </a:custGeom>
          <a:noFill/>
          <a:ln w="8890">
            <a:solidFill>
              <a:srgbClr val="A6BBD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773" name="object 87"/>
          <p:cNvSpPr>
            <a:spLocks noChangeArrowheads="1"/>
          </p:cNvSpPr>
          <p:nvPr/>
        </p:nvSpPr>
        <p:spPr bwMode="auto">
          <a:xfrm>
            <a:off x="3175" y="6172200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7065226" y="0"/>
                </a:moveTo>
                <a:lnTo>
                  <a:pt x="763598" y="0"/>
                </a:lnTo>
              </a:path>
              <a:path w="9144000">
                <a:moveTo>
                  <a:pt x="763594" y="1"/>
                </a:moveTo>
                <a:lnTo>
                  <a:pt x="7065227" y="0"/>
                </a:lnTo>
              </a:path>
            </a:pathLst>
          </a:custGeom>
          <a:noFill/>
          <a:ln w="8889">
            <a:solidFill>
              <a:srgbClr val="A5BAD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774" name="object 88"/>
          <p:cNvSpPr>
            <a:spLocks noChangeArrowheads="1"/>
          </p:cNvSpPr>
          <p:nvPr/>
        </p:nvSpPr>
        <p:spPr bwMode="auto">
          <a:xfrm>
            <a:off x="3175" y="6180138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7090224" y="0"/>
                </a:moveTo>
                <a:lnTo>
                  <a:pt x="738420" y="0"/>
                </a:lnTo>
              </a:path>
              <a:path w="9144000">
                <a:moveTo>
                  <a:pt x="738416" y="1"/>
                </a:moveTo>
                <a:lnTo>
                  <a:pt x="7090225" y="0"/>
                </a:lnTo>
              </a:path>
            </a:pathLst>
          </a:custGeom>
          <a:noFill/>
          <a:ln w="8890">
            <a:solidFill>
              <a:srgbClr val="A4BAD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775" name="object 89"/>
          <p:cNvSpPr>
            <a:spLocks noChangeArrowheads="1"/>
          </p:cNvSpPr>
          <p:nvPr/>
        </p:nvSpPr>
        <p:spPr bwMode="auto">
          <a:xfrm>
            <a:off x="3175" y="6188075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7115221" y="0"/>
                </a:moveTo>
                <a:lnTo>
                  <a:pt x="713242" y="0"/>
                </a:lnTo>
              </a:path>
              <a:path w="9144000">
                <a:moveTo>
                  <a:pt x="713238" y="1"/>
                </a:moveTo>
                <a:lnTo>
                  <a:pt x="7115222" y="0"/>
                </a:lnTo>
              </a:path>
            </a:pathLst>
          </a:custGeom>
          <a:noFill/>
          <a:ln w="8890">
            <a:solidFill>
              <a:srgbClr val="A3B9D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776" name="object 90"/>
          <p:cNvSpPr>
            <a:spLocks noChangeArrowheads="1"/>
          </p:cNvSpPr>
          <p:nvPr/>
        </p:nvSpPr>
        <p:spPr bwMode="auto">
          <a:xfrm>
            <a:off x="3175" y="6194425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7140218" y="0"/>
                </a:moveTo>
                <a:lnTo>
                  <a:pt x="689610" y="0"/>
                </a:lnTo>
              </a:path>
              <a:path w="9144000">
                <a:moveTo>
                  <a:pt x="689606" y="1"/>
                </a:moveTo>
                <a:lnTo>
                  <a:pt x="7140219" y="0"/>
                </a:lnTo>
              </a:path>
            </a:pathLst>
          </a:custGeom>
          <a:noFill/>
          <a:ln w="8890">
            <a:solidFill>
              <a:srgbClr val="A2B8D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777" name="object 91"/>
          <p:cNvSpPr>
            <a:spLocks noChangeArrowheads="1"/>
          </p:cNvSpPr>
          <p:nvPr/>
        </p:nvSpPr>
        <p:spPr bwMode="auto">
          <a:xfrm>
            <a:off x="3175" y="6202363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7165216" y="0"/>
                </a:moveTo>
                <a:lnTo>
                  <a:pt x="666749" y="0"/>
                </a:lnTo>
              </a:path>
              <a:path w="9144000">
                <a:moveTo>
                  <a:pt x="666746" y="1"/>
                </a:moveTo>
                <a:lnTo>
                  <a:pt x="7165216" y="0"/>
                </a:lnTo>
              </a:path>
            </a:pathLst>
          </a:custGeom>
          <a:noFill/>
          <a:ln w="8890">
            <a:solidFill>
              <a:srgbClr val="A1B7D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778" name="object 92"/>
          <p:cNvSpPr>
            <a:spLocks noChangeArrowheads="1"/>
          </p:cNvSpPr>
          <p:nvPr/>
        </p:nvSpPr>
        <p:spPr bwMode="auto">
          <a:xfrm>
            <a:off x="3175" y="6210300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7190213" y="0"/>
                </a:moveTo>
                <a:lnTo>
                  <a:pt x="643890" y="0"/>
                </a:lnTo>
              </a:path>
              <a:path w="9144000">
                <a:moveTo>
                  <a:pt x="643886" y="1"/>
                </a:moveTo>
                <a:lnTo>
                  <a:pt x="7190214" y="0"/>
                </a:lnTo>
              </a:path>
            </a:pathLst>
          </a:custGeom>
          <a:noFill/>
          <a:ln w="8889">
            <a:solidFill>
              <a:srgbClr val="A0B7D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779" name="object 93"/>
          <p:cNvSpPr>
            <a:spLocks noChangeArrowheads="1"/>
          </p:cNvSpPr>
          <p:nvPr/>
        </p:nvSpPr>
        <p:spPr bwMode="auto">
          <a:xfrm>
            <a:off x="3175" y="6218238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7215210" y="0"/>
                </a:moveTo>
                <a:lnTo>
                  <a:pt x="621030" y="0"/>
                </a:lnTo>
              </a:path>
              <a:path w="9144000">
                <a:moveTo>
                  <a:pt x="621026" y="1"/>
                </a:moveTo>
                <a:lnTo>
                  <a:pt x="7215211" y="0"/>
                </a:lnTo>
              </a:path>
            </a:pathLst>
          </a:custGeom>
          <a:noFill/>
          <a:ln w="8890">
            <a:solidFill>
              <a:srgbClr val="9FB6D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780" name="object 94"/>
          <p:cNvSpPr>
            <a:spLocks noChangeArrowheads="1"/>
          </p:cNvSpPr>
          <p:nvPr/>
        </p:nvSpPr>
        <p:spPr bwMode="auto">
          <a:xfrm>
            <a:off x="3175" y="6226175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7240208" y="0"/>
                </a:moveTo>
                <a:lnTo>
                  <a:pt x="598169" y="0"/>
                </a:lnTo>
              </a:path>
              <a:path w="9144000">
                <a:moveTo>
                  <a:pt x="598166" y="1"/>
                </a:moveTo>
                <a:lnTo>
                  <a:pt x="7240208" y="0"/>
                </a:lnTo>
              </a:path>
            </a:pathLst>
          </a:custGeom>
          <a:noFill/>
          <a:ln w="8890">
            <a:solidFill>
              <a:srgbClr val="9EB5D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781" name="object 95"/>
          <p:cNvSpPr>
            <a:spLocks noChangeArrowheads="1"/>
          </p:cNvSpPr>
          <p:nvPr/>
        </p:nvSpPr>
        <p:spPr bwMode="auto">
          <a:xfrm>
            <a:off x="3175" y="6232525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7265205" y="0"/>
                </a:moveTo>
                <a:lnTo>
                  <a:pt x="575310" y="0"/>
                </a:lnTo>
              </a:path>
              <a:path w="9144000">
                <a:moveTo>
                  <a:pt x="575306" y="1"/>
                </a:moveTo>
                <a:lnTo>
                  <a:pt x="7265206" y="0"/>
                </a:lnTo>
              </a:path>
            </a:pathLst>
          </a:custGeom>
          <a:noFill/>
          <a:ln w="8890">
            <a:solidFill>
              <a:srgbClr val="9DB4D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782" name="object 96"/>
          <p:cNvSpPr>
            <a:spLocks noChangeArrowheads="1"/>
          </p:cNvSpPr>
          <p:nvPr/>
        </p:nvSpPr>
        <p:spPr bwMode="auto">
          <a:xfrm>
            <a:off x="3175" y="6240463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7290202" y="0"/>
                </a:moveTo>
                <a:lnTo>
                  <a:pt x="552449" y="0"/>
                </a:lnTo>
              </a:path>
              <a:path w="9144000">
                <a:moveTo>
                  <a:pt x="552446" y="1"/>
                </a:moveTo>
                <a:lnTo>
                  <a:pt x="7290203" y="0"/>
                </a:lnTo>
              </a:path>
            </a:pathLst>
          </a:custGeom>
          <a:noFill/>
          <a:ln w="8890">
            <a:solidFill>
              <a:srgbClr val="9CB4D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783" name="object 97"/>
          <p:cNvSpPr>
            <a:spLocks noChangeArrowheads="1"/>
          </p:cNvSpPr>
          <p:nvPr/>
        </p:nvSpPr>
        <p:spPr bwMode="auto">
          <a:xfrm>
            <a:off x="3175" y="6248400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7315200" y="0"/>
                </a:moveTo>
                <a:lnTo>
                  <a:pt x="529590" y="0"/>
                </a:lnTo>
              </a:path>
              <a:path w="9144000">
                <a:moveTo>
                  <a:pt x="529586" y="1"/>
                </a:moveTo>
                <a:lnTo>
                  <a:pt x="7315200" y="0"/>
                </a:lnTo>
              </a:path>
            </a:pathLst>
          </a:custGeom>
          <a:noFill/>
          <a:ln w="8889">
            <a:solidFill>
              <a:srgbClr val="9BB3D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784" name="object 98"/>
          <p:cNvSpPr>
            <a:spLocks noChangeArrowheads="1"/>
          </p:cNvSpPr>
          <p:nvPr/>
        </p:nvSpPr>
        <p:spPr bwMode="auto">
          <a:xfrm>
            <a:off x="3175" y="6256338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7340197" y="0"/>
                </a:moveTo>
                <a:lnTo>
                  <a:pt x="506730" y="0"/>
                </a:lnTo>
              </a:path>
              <a:path w="9144000">
                <a:moveTo>
                  <a:pt x="506726" y="1"/>
                </a:moveTo>
                <a:lnTo>
                  <a:pt x="7340198" y="0"/>
                </a:lnTo>
              </a:path>
            </a:pathLst>
          </a:custGeom>
          <a:noFill/>
          <a:ln w="8890">
            <a:solidFill>
              <a:srgbClr val="9AB2C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785" name="object 99"/>
          <p:cNvSpPr>
            <a:spLocks noChangeArrowheads="1"/>
          </p:cNvSpPr>
          <p:nvPr/>
        </p:nvSpPr>
        <p:spPr bwMode="auto">
          <a:xfrm>
            <a:off x="3175" y="6264275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7365194" y="0"/>
                </a:moveTo>
                <a:lnTo>
                  <a:pt x="483869" y="0"/>
                </a:lnTo>
              </a:path>
              <a:path w="9144000">
                <a:moveTo>
                  <a:pt x="483866" y="1"/>
                </a:moveTo>
                <a:lnTo>
                  <a:pt x="7365195" y="0"/>
                </a:lnTo>
              </a:path>
            </a:pathLst>
          </a:custGeom>
          <a:noFill/>
          <a:ln w="8890">
            <a:solidFill>
              <a:srgbClr val="99B1C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786" name="object 100"/>
          <p:cNvSpPr>
            <a:spLocks noChangeArrowheads="1"/>
          </p:cNvSpPr>
          <p:nvPr/>
        </p:nvSpPr>
        <p:spPr bwMode="auto">
          <a:xfrm>
            <a:off x="3175" y="6270625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7390191" y="0"/>
                </a:moveTo>
                <a:lnTo>
                  <a:pt x="461010" y="0"/>
                </a:lnTo>
              </a:path>
              <a:path w="9144000">
                <a:moveTo>
                  <a:pt x="461006" y="1"/>
                </a:moveTo>
                <a:lnTo>
                  <a:pt x="7390192" y="0"/>
                </a:lnTo>
              </a:path>
            </a:pathLst>
          </a:custGeom>
          <a:noFill/>
          <a:ln w="8890">
            <a:solidFill>
              <a:srgbClr val="99B1C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787" name="object 101"/>
          <p:cNvSpPr>
            <a:spLocks noChangeArrowheads="1"/>
          </p:cNvSpPr>
          <p:nvPr/>
        </p:nvSpPr>
        <p:spPr bwMode="auto">
          <a:xfrm>
            <a:off x="3175" y="6278563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7415189" y="0"/>
                </a:moveTo>
                <a:lnTo>
                  <a:pt x="438149" y="0"/>
                </a:lnTo>
              </a:path>
              <a:path w="9144000">
                <a:moveTo>
                  <a:pt x="438146" y="1"/>
                </a:moveTo>
                <a:lnTo>
                  <a:pt x="7415190" y="0"/>
                </a:lnTo>
              </a:path>
            </a:pathLst>
          </a:custGeom>
          <a:noFill/>
          <a:ln w="8890">
            <a:solidFill>
              <a:srgbClr val="97B0C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788" name="object 102"/>
          <p:cNvSpPr>
            <a:spLocks noChangeArrowheads="1"/>
          </p:cNvSpPr>
          <p:nvPr/>
        </p:nvSpPr>
        <p:spPr bwMode="auto">
          <a:xfrm>
            <a:off x="3175" y="6286500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7440186" y="0"/>
                </a:moveTo>
                <a:lnTo>
                  <a:pt x="415289" y="0"/>
                </a:lnTo>
              </a:path>
              <a:path w="9144000">
                <a:moveTo>
                  <a:pt x="415286" y="1"/>
                </a:moveTo>
                <a:lnTo>
                  <a:pt x="7440187" y="0"/>
                </a:lnTo>
              </a:path>
            </a:pathLst>
          </a:custGeom>
          <a:noFill/>
          <a:ln w="8889">
            <a:solidFill>
              <a:srgbClr val="96AFC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789" name="object 103"/>
          <p:cNvSpPr>
            <a:spLocks noChangeArrowheads="1"/>
          </p:cNvSpPr>
          <p:nvPr/>
        </p:nvSpPr>
        <p:spPr bwMode="auto">
          <a:xfrm>
            <a:off x="3175" y="6294438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7465183" y="0"/>
                </a:moveTo>
                <a:lnTo>
                  <a:pt x="392430" y="0"/>
                </a:lnTo>
              </a:path>
              <a:path w="9144000">
                <a:moveTo>
                  <a:pt x="392426" y="1"/>
                </a:moveTo>
                <a:lnTo>
                  <a:pt x="7465184" y="0"/>
                </a:lnTo>
              </a:path>
            </a:pathLst>
          </a:custGeom>
          <a:noFill/>
          <a:ln w="8890">
            <a:solidFill>
              <a:srgbClr val="95AEC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790" name="object 104"/>
          <p:cNvSpPr>
            <a:spLocks noChangeArrowheads="1"/>
          </p:cNvSpPr>
          <p:nvPr/>
        </p:nvSpPr>
        <p:spPr bwMode="auto">
          <a:xfrm>
            <a:off x="3175" y="6302375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7490181" y="0"/>
                </a:moveTo>
                <a:lnTo>
                  <a:pt x="369569" y="0"/>
                </a:lnTo>
              </a:path>
              <a:path w="9144000">
                <a:moveTo>
                  <a:pt x="369566" y="1"/>
                </a:moveTo>
                <a:lnTo>
                  <a:pt x="7490181" y="0"/>
                </a:lnTo>
              </a:path>
            </a:pathLst>
          </a:custGeom>
          <a:noFill/>
          <a:ln w="8890">
            <a:solidFill>
              <a:srgbClr val="94AEC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791" name="object 105"/>
          <p:cNvSpPr>
            <a:spLocks noChangeArrowheads="1"/>
          </p:cNvSpPr>
          <p:nvPr/>
        </p:nvSpPr>
        <p:spPr bwMode="auto">
          <a:xfrm>
            <a:off x="3175" y="6308725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7515178" y="0"/>
                </a:moveTo>
                <a:lnTo>
                  <a:pt x="346710" y="0"/>
                </a:lnTo>
              </a:path>
              <a:path w="9144000">
                <a:moveTo>
                  <a:pt x="346706" y="1"/>
                </a:moveTo>
                <a:lnTo>
                  <a:pt x="7515179" y="0"/>
                </a:lnTo>
              </a:path>
            </a:pathLst>
          </a:custGeom>
          <a:noFill/>
          <a:ln w="8890">
            <a:solidFill>
              <a:srgbClr val="93ADC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792" name="object 106"/>
          <p:cNvSpPr>
            <a:spLocks noChangeArrowheads="1"/>
          </p:cNvSpPr>
          <p:nvPr/>
        </p:nvSpPr>
        <p:spPr bwMode="auto">
          <a:xfrm>
            <a:off x="3175" y="6316663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7540175" y="0"/>
                </a:moveTo>
                <a:lnTo>
                  <a:pt x="323849" y="0"/>
                </a:lnTo>
              </a:path>
              <a:path w="9144000">
                <a:moveTo>
                  <a:pt x="323846" y="1"/>
                </a:moveTo>
                <a:lnTo>
                  <a:pt x="7540176" y="0"/>
                </a:lnTo>
              </a:path>
            </a:pathLst>
          </a:custGeom>
          <a:noFill/>
          <a:ln w="8890">
            <a:solidFill>
              <a:srgbClr val="92ACC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793" name="object 107"/>
          <p:cNvSpPr>
            <a:spLocks noChangeArrowheads="1"/>
          </p:cNvSpPr>
          <p:nvPr/>
        </p:nvSpPr>
        <p:spPr bwMode="auto">
          <a:xfrm>
            <a:off x="3175" y="6324600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7565173" y="0"/>
                </a:moveTo>
                <a:lnTo>
                  <a:pt x="300989" y="0"/>
                </a:lnTo>
              </a:path>
              <a:path w="9144000">
                <a:moveTo>
                  <a:pt x="300986" y="1"/>
                </a:moveTo>
                <a:lnTo>
                  <a:pt x="7565173" y="0"/>
                </a:lnTo>
              </a:path>
            </a:pathLst>
          </a:custGeom>
          <a:noFill/>
          <a:ln w="8889">
            <a:solidFill>
              <a:srgbClr val="91ABC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794" name="object 108"/>
          <p:cNvSpPr>
            <a:spLocks noChangeArrowheads="1"/>
          </p:cNvSpPr>
          <p:nvPr/>
        </p:nvSpPr>
        <p:spPr bwMode="auto">
          <a:xfrm>
            <a:off x="3175" y="6332538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7590170" y="0"/>
                </a:moveTo>
                <a:lnTo>
                  <a:pt x="278130" y="0"/>
                </a:lnTo>
              </a:path>
              <a:path w="9144000">
                <a:moveTo>
                  <a:pt x="278126" y="1"/>
                </a:moveTo>
                <a:lnTo>
                  <a:pt x="7590171" y="0"/>
                </a:lnTo>
              </a:path>
            </a:pathLst>
          </a:custGeom>
          <a:noFill/>
          <a:ln w="8890">
            <a:solidFill>
              <a:srgbClr val="90AAC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795" name="object 109"/>
          <p:cNvSpPr>
            <a:spLocks noChangeArrowheads="1"/>
          </p:cNvSpPr>
          <p:nvPr/>
        </p:nvSpPr>
        <p:spPr bwMode="auto">
          <a:xfrm>
            <a:off x="3175" y="6340475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7615167" y="0"/>
                </a:moveTo>
                <a:lnTo>
                  <a:pt x="255269" y="0"/>
                </a:lnTo>
              </a:path>
              <a:path w="9144000">
                <a:moveTo>
                  <a:pt x="255266" y="1"/>
                </a:moveTo>
                <a:lnTo>
                  <a:pt x="7615168" y="0"/>
                </a:lnTo>
              </a:path>
            </a:pathLst>
          </a:custGeom>
          <a:noFill/>
          <a:ln w="8890">
            <a:solidFill>
              <a:srgbClr val="8FAAC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796" name="object 110"/>
          <p:cNvSpPr>
            <a:spLocks noChangeArrowheads="1"/>
          </p:cNvSpPr>
          <p:nvPr/>
        </p:nvSpPr>
        <p:spPr bwMode="auto">
          <a:xfrm>
            <a:off x="3175" y="6346825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7640165" y="0"/>
                </a:moveTo>
                <a:lnTo>
                  <a:pt x="232410" y="0"/>
                </a:lnTo>
              </a:path>
              <a:path w="9144000">
                <a:moveTo>
                  <a:pt x="232406" y="1"/>
                </a:moveTo>
                <a:lnTo>
                  <a:pt x="7640165" y="0"/>
                </a:lnTo>
              </a:path>
            </a:pathLst>
          </a:custGeom>
          <a:noFill/>
          <a:ln w="8890">
            <a:solidFill>
              <a:srgbClr val="8EA9C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797" name="object 111"/>
          <p:cNvSpPr>
            <a:spLocks noChangeArrowheads="1"/>
          </p:cNvSpPr>
          <p:nvPr/>
        </p:nvSpPr>
        <p:spPr bwMode="auto">
          <a:xfrm>
            <a:off x="3175" y="6354763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7665162" y="0"/>
                </a:moveTo>
                <a:lnTo>
                  <a:pt x="209549" y="0"/>
                </a:lnTo>
              </a:path>
              <a:path w="9144000">
                <a:moveTo>
                  <a:pt x="209546" y="1"/>
                </a:moveTo>
                <a:lnTo>
                  <a:pt x="7665163" y="0"/>
                </a:lnTo>
              </a:path>
            </a:pathLst>
          </a:custGeom>
          <a:noFill/>
          <a:ln w="8890">
            <a:solidFill>
              <a:srgbClr val="8DA8C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798" name="object 112"/>
          <p:cNvSpPr>
            <a:spLocks noChangeArrowheads="1"/>
          </p:cNvSpPr>
          <p:nvPr/>
        </p:nvSpPr>
        <p:spPr bwMode="auto">
          <a:xfrm>
            <a:off x="3175" y="6362700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7690159" y="0"/>
                </a:moveTo>
                <a:lnTo>
                  <a:pt x="186689" y="0"/>
                </a:lnTo>
              </a:path>
              <a:path w="9144000">
                <a:moveTo>
                  <a:pt x="186686" y="1"/>
                </a:moveTo>
                <a:lnTo>
                  <a:pt x="7690160" y="0"/>
                </a:lnTo>
              </a:path>
            </a:pathLst>
          </a:custGeom>
          <a:noFill/>
          <a:ln w="8889">
            <a:solidFill>
              <a:srgbClr val="8CA7C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799" name="object 113"/>
          <p:cNvSpPr>
            <a:spLocks noChangeArrowheads="1"/>
          </p:cNvSpPr>
          <p:nvPr/>
        </p:nvSpPr>
        <p:spPr bwMode="auto">
          <a:xfrm>
            <a:off x="3175" y="6370638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7715157" y="0"/>
                </a:moveTo>
                <a:lnTo>
                  <a:pt x="163830" y="0"/>
                </a:lnTo>
              </a:path>
              <a:path w="9144000">
                <a:moveTo>
                  <a:pt x="163826" y="1"/>
                </a:moveTo>
                <a:lnTo>
                  <a:pt x="7715157" y="0"/>
                </a:lnTo>
              </a:path>
            </a:pathLst>
          </a:custGeom>
          <a:noFill/>
          <a:ln w="8890">
            <a:solidFill>
              <a:srgbClr val="8BA7C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800" name="object 114"/>
          <p:cNvSpPr>
            <a:spLocks noChangeArrowheads="1"/>
          </p:cNvSpPr>
          <p:nvPr/>
        </p:nvSpPr>
        <p:spPr bwMode="auto">
          <a:xfrm>
            <a:off x="3175" y="6378575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7740154" y="0"/>
                </a:moveTo>
                <a:lnTo>
                  <a:pt x="140969" y="0"/>
                </a:lnTo>
              </a:path>
              <a:path w="9144000">
                <a:moveTo>
                  <a:pt x="140966" y="1"/>
                </a:moveTo>
                <a:lnTo>
                  <a:pt x="7740155" y="0"/>
                </a:lnTo>
              </a:path>
            </a:pathLst>
          </a:custGeom>
          <a:noFill/>
          <a:ln w="8890">
            <a:solidFill>
              <a:srgbClr val="8AA6C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801" name="object 115"/>
          <p:cNvSpPr>
            <a:spLocks noChangeArrowheads="1"/>
          </p:cNvSpPr>
          <p:nvPr/>
        </p:nvSpPr>
        <p:spPr bwMode="auto">
          <a:xfrm>
            <a:off x="3175" y="6384925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7765151" y="0"/>
                </a:moveTo>
                <a:lnTo>
                  <a:pt x="118110" y="0"/>
                </a:lnTo>
              </a:path>
              <a:path w="9144000">
                <a:moveTo>
                  <a:pt x="118106" y="1"/>
                </a:moveTo>
                <a:lnTo>
                  <a:pt x="7765152" y="0"/>
                </a:lnTo>
              </a:path>
            </a:pathLst>
          </a:custGeom>
          <a:noFill/>
          <a:ln w="8890">
            <a:solidFill>
              <a:srgbClr val="89A5C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802" name="object 116"/>
          <p:cNvSpPr>
            <a:spLocks noChangeArrowheads="1"/>
          </p:cNvSpPr>
          <p:nvPr/>
        </p:nvSpPr>
        <p:spPr bwMode="auto">
          <a:xfrm>
            <a:off x="3175" y="6392863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7790149" y="0"/>
                </a:moveTo>
                <a:lnTo>
                  <a:pt x="95249" y="0"/>
                </a:lnTo>
              </a:path>
              <a:path w="9144000">
                <a:moveTo>
                  <a:pt x="95246" y="1"/>
                </a:moveTo>
                <a:lnTo>
                  <a:pt x="7790149" y="0"/>
                </a:lnTo>
              </a:path>
            </a:pathLst>
          </a:custGeom>
          <a:noFill/>
          <a:ln w="8890">
            <a:solidFill>
              <a:srgbClr val="88A4C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803" name="object 117"/>
          <p:cNvSpPr>
            <a:spLocks noChangeArrowheads="1"/>
          </p:cNvSpPr>
          <p:nvPr/>
        </p:nvSpPr>
        <p:spPr bwMode="auto">
          <a:xfrm>
            <a:off x="3175" y="6400800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7815146" y="0"/>
                </a:moveTo>
                <a:lnTo>
                  <a:pt x="72389" y="0"/>
                </a:lnTo>
              </a:path>
              <a:path w="9144000">
                <a:moveTo>
                  <a:pt x="72386" y="1"/>
                </a:moveTo>
                <a:lnTo>
                  <a:pt x="7815146" y="0"/>
                </a:lnTo>
              </a:path>
            </a:pathLst>
          </a:custGeom>
          <a:noFill/>
          <a:ln w="8889">
            <a:solidFill>
              <a:srgbClr val="87A4C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804" name="object 118"/>
          <p:cNvSpPr>
            <a:spLocks noChangeArrowheads="1"/>
          </p:cNvSpPr>
          <p:nvPr/>
        </p:nvSpPr>
        <p:spPr bwMode="auto">
          <a:xfrm>
            <a:off x="3175" y="6408738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7840143" y="0"/>
                </a:moveTo>
                <a:lnTo>
                  <a:pt x="49530" y="0"/>
                </a:lnTo>
              </a:path>
              <a:path w="9144000">
                <a:moveTo>
                  <a:pt x="49526" y="1"/>
                </a:moveTo>
                <a:lnTo>
                  <a:pt x="7840144" y="0"/>
                </a:lnTo>
              </a:path>
            </a:pathLst>
          </a:custGeom>
          <a:noFill/>
          <a:ln w="8890">
            <a:solidFill>
              <a:srgbClr val="86A3C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805" name="object 119"/>
          <p:cNvSpPr>
            <a:spLocks noChangeArrowheads="1"/>
          </p:cNvSpPr>
          <p:nvPr/>
        </p:nvSpPr>
        <p:spPr bwMode="auto">
          <a:xfrm>
            <a:off x="3175" y="6415088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7863057" y="0"/>
                </a:moveTo>
                <a:lnTo>
                  <a:pt x="28575" y="0"/>
                </a:lnTo>
              </a:path>
              <a:path w="9144000">
                <a:moveTo>
                  <a:pt x="28571" y="1"/>
                </a:moveTo>
                <a:lnTo>
                  <a:pt x="7863058" y="0"/>
                </a:lnTo>
              </a:path>
            </a:pathLst>
          </a:custGeom>
          <a:noFill/>
          <a:ln w="7620">
            <a:solidFill>
              <a:srgbClr val="85A2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806" name="object 120"/>
          <p:cNvSpPr>
            <a:spLocks noChangeArrowheads="1"/>
          </p:cNvSpPr>
          <p:nvPr/>
        </p:nvSpPr>
        <p:spPr bwMode="auto">
          <a:xfrm>
            <a:off x="3175" y="6423025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7888055" y="0"/>
                </a:moveTo>
                <a:lnTo>
                  <a:pt x="5714" y="0"/>
                </a:lnTo>
              </a:path>
              <a:path w="9144000">
                <a:moveTo>
                  <a:pt x="5711" y="1"/>
                </a:moveTo>
                <a:lnTo>
                  <a:pt x="7888055" y="0"/>
                </a:lnTo>
              </a:path>
            </a:pathLst>
          </a:custGeom>
          <a:noFill/>
          <a:ln w="10160">
            <a:solidFill>
              <a:srgbClr val="84A1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807" name="object 121"/>
          <p:cNvSpPr>
            <a:spLocks noChangeArrowheads="1"/>
          </p:cNvSpPr>
          <p:nvPr/>
        </p:nvSpPr>
        <p:spPr bwMode="auto">
          <a:xfrm>
            <a:off x="3175" y="6430963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7915135" y="0"/>
                </a:moveTo>
                <a:lnTo>
                  <a:pt x="0" y="0"/>
                </a:lnTo>
              </a:path>
              <a:path w="9144000">
                <a:moveTo>
                  <a:pt x="0" y="1"/>
                </a:moveTo>
                <a:lnTo>
                  <a:pt x="7915136" y="0"/>
                </a:lnTo>
              </a:path>
            </a:pathLst>
          </a:custGeom>
          <a:noFill/>
          <a:ln w="8890">
            <a:solidFill>
              <a:srgbClr val="83A1C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808" name="object 122"/>
          <p:cNvSpPr>
            <a:spLocks noChangeArrowheads="1"/>
          </p:cNvSpPr>
          <p:nvPr/>
        </p:nvSpPr>
        <p:spPr bwMode="auto">
          <a:xfrm>
            <a:off x="3175" y="6438900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7940132" y="0"/>
                </a:moveTo>
                <a:lnTo>
                  <a:pt x="0" y="0"/>
                </a:lnTo>
              </a:path>
              <a:path w="9144000">
                <a:moveTo>
                  <a:pt x="0" y="1"/>
                </a:moveTo>
                <a:lnTo>
                  <a:pt x="7940133" y="0"/>
                </a:lnTo>
              </a:path>
            </a:pathLst>
          </a:custGeom>
          <a:noFill/>
          <a:ln w="8889">
            <a:solidFill>
              <a:srgbClr val="82A0C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809" name="object 123"/>
          <p:cNvSpPr>
            <a:spLocks noChangeArrowheads="1"/>
          </p:cNvSpPr>
          <p:nvPr/>
        </p:nvSpPr>
        <p:spPr bwMode="auto">
          <a:xfrm>
            <a:off x="3175" y="6446838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7965130" y="0"/>
                </a:moveTo>
                <a:lnTo>
                  <a:pt x="0" y="0"/>
                </a:lnTo>
              </a:path>
              <a:path w="9144000">
                <a:moveTo>
                  <a:pt x="0" y="1"/>
                </a:moveTo>
                <a:lnTo>
                  <a:pt x="7965130" y="0"/>
                </a:lnTo>
              </a:path>
            </a:pathLst>
          </a:custGeom>
          <a:noFill/>
          <a:ln w="8890">
            <a:solidFill>
              <a:srgbClr val="819FC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810" name="object 124"/>
          <p:cNvSpPr>
            <a:spLocks noChangeArrowheads="1"/>
          </p:cNvSpPr>
          <p:nvPr/>
        </p:nvSpPr>
        <p:spPr bwMode="auto">
          <a:xfrm>
            <a:off x="3175" y="6454775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7990127" y="0"/>
                </a:moveTo>
                <a:lnTo>
                  <a:pt x="0" y="0"/>
                </a:lnTo>
              </a:path>
              <a:path w="9144000">
                <a:moveTo>
                  <a:pt x="0" y="1"/>
                </a:moveTo>
                <a:lnTo>
                  <a:pt x="7990128" y="0"/>
                </a:lnTo>
              </a:path>
            </a:pathLst>
          </a:custGeom>
          <a:noFill/>
          <a:ln w="8890">
            <a:solidFill>
              <a:srgbClr val="809EC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811" name="object 125"/>
          <p:cNvSpPr>
            <a:spLocks noChangeArrowheads="1"/>
          </p:cNvSpPr>
          <p:nvPr/>
        </p:nvSpPr>
        <p:spPr bwMode="auto">
          <a:xfrm>
            <a:off x="3175" y="6461125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8013041" y="0"/>
                </a:moveTo>
                <a:lnTo>
                  <a:pt x="0" y="0"/>
                </a:lnTo>
              </a:path>
              <a:path w="9144000">
                <a:moveTo>
                  <a:pt x="0" y="1"/>
                </a:moveTo>
                <a:lnTo>
                  <a:pt x="8013042" y="0"/>
                </a:lnTo>
              </a:path>
            </a:pathLst>
          </a:custGeom>
          <a:noFill/>
          <a:ln w="7620">
            <a:solidFill>
              <a:srgbClr val="7F9EC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812" name="object 126"/>
          <p:cNvSpPr>
            <a:spLocks noChangeArrowheads="1"/>
          </p:cNvSpPr>
          <p:nvPr/>
        </p:nvSpPr>
        <p:spPr bwMode="auto">
          <a:xfrm>
            <a:off x="3175" y="6467475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8035955" y="0"/>
                </a:moveTo>
                <a:lnTo>
                  <a:pt x="0" y="0"/>
                </a:lnTo>
              </a:path>
              <a:path w="9144000">
                <a:moveTo>
                  <a:pt x="0" y="1"/>
                </a:moveTo>
                <a:lnTo>
                  <a:pt x="8035956" y="0"/>
                </a:lnTo>
              </a:path>
            </a:pathLst>
          </a:custGeom>
          <a:noFill/>
          <a:ln w="8890">
            <a:solidFill>
              <a:srgbClr val="7E9DC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813" name="object 127"/>
          <p:cNvSpPr>
            <a:spLocks noChangeArrowheads="1"/>
          </p:cNvSpPr>
          <p:nvPr/>
        </p:nvSpPr>
        <p:spPr bwMode="auto">
          <a:xfrm>
            <a:off x="3175" y="6475413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8060953" y="0"/>
                </a:moveTo>
                <a:lnTo>
                  <a:pt x="0" y="0"/>
                </a:lnTo>
              </a:path>
              <a:path w="9144000">
                <a:moveTo>
                  <a:pt x="0" y="1"/>
                </a:moveTo>
                <a:lnTo>
                  <a:pt x="8060953" y="0"/>
                </a:lnTo>
              </a:path>
            </a:pathLst>
          </a:custGeom>
          <a:noFill/>
          <a:ln w="8889">
            <a:solidFill>
              <a:srgbClr val="7D9CC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814" name="object 128"/>
          <p:cNvSpPr>
            <a:spLocks noChangeArrowheads="1"/>
          </p:cNvSpPr>
          <p:nvPr/>
        </p:nvSpPr>
        <p:spPr bwMode="auto">
          <a:xfrm>
            <a:off x="3175" y="6483350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8085950" y="0"/>
                </a:moveTo>
                <a:lnTo>
                  <a:pt x="0" y="0"/>
                </a:lnTo>
              </a:path>
              <a:path w="9144000">
                <a:moveTo>
                  <a:pt x="0" y="1"/>
                </a:moveTo>
                <a:lnTo>
                  <a:pt x="8085951" y="0"/>
                </a:lnTo>
              </a:path>
            </a:pathLst>
          </a:custGeom>
          <a:noFill/>
          <a:ln w="8890">
            <a:solidFill>
              <a:srgbClr val="7C9BC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815" name="object 129"/>
          <p:cNvSpPr>
            <a:spLocks noChangeArrowheads="1"/>
          </p:cNvSpPr>
          <p:nvPr/>
        </p:nvSpPr>
        <p:spPr bwMode="auto">
          <a:xfrm>
            <a:off x="3175" y="6491288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8110947" y="0"/>
                </a:moveTo>
                <a:lnTo>
                  <a:pt x="0" y="0"/>
                </a:lnTo>
              </a:path>
              <a:path w="9144000">
                <a:moveTo>
                  <a:pt x="0" y="1"/>
                </a:moveTo>
                <a:lnTo>
                  <a:pt x="8110948" y="0"/>
                </a:lnTo>
              </a:path>
            </a:pathLst>
          </a:custGeom>
          <a:noFill/>
          <a:ln w="8889">
            <a:solidFill>
              <a:srgbClr val="7B9BC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816" name="object 130"/>
          <p:cNvSpPr>
            <a:spLocks noChangeArrowheads="1"/>
          </p:cNvSpPr>
          <p:nvPr/>
        </p:nvSpPr>
        <p:spPr bwMode="auto">
          <a:xfrm>
            <a:off x="3175" y="6499225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8135945" y="0"/>
                </a:moveTo>
                <a:lnTo>
                  <a:pt x="0" y="0"/>
                </a:lnTo>
              </a:path>
              <a:path w="9144000">
                <a:moveTo>
                  <a:pt x="0" y="1"/>
                </a:moveTo>
                <a:lnTo>
                  <a:pt x="8135945" y="0"/>
                </a:lnTo>
              </a:path>
            </a:pathLst>
          </a:custGeom>
          <a:noFill/>
          <a:ln w="8890">
            <a:solidFill>
              <a:srgbClr val="7A9AC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817" name="object 131"/>
          <p:cNvSpPr>
            <a:spLocks noChangeArrowheads="1"/>
          </p:cNvSpPr>
          <p:nvPr/>
        </p:nvSpPr>
        <p:spPr bwMode="auto">
          <a:xfrm>
            <a:off x="3175" y="6505575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8160942" y="0"/>
                </a:moveTo>
                <a:lnTo>
                  <a:pt x="0" y="0"/>
                </a:lnTo>
              </a:path>
              <a:path w="9144000">
                <a:moveTo>
                  <a:pt x="0" y="1"/>
                </a:moveTo>
                <a:lnTo>
                  <a:pt x="8160943" y="0"/>
                </a:lnTo>
              </a:path>
            </a:pathLst>
          </a:custGeom>
          <a:noFill/>
          <a:ln w="8890">
            <a:solidFill>
              <a:srgbClr val="7999C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818" name="object 132"/>
          <p:cNvSpPr>
            <a:spLocks noChangeArrowheads="1"/>
          </p:cNvSpPr>
          <p:nvPr/>
        </p:nvSpPr>
        <p:spPr bwMode="auto">
          <a:xfrm>
            <a:off x="3175" y="6513513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8185939" y="0"/>
                </a:moveTo>
                <a:lnTo>
                  <a:pt x="0" y="0"/>
                </a:lnTo>
              </a:path>
              <a:path w="9144000">
                <a:moveTo>
                  <a:pt x="0" y="1"/>
                </a:moveTo>
                <a:lnTo>
                  <a:pt x="8185940" y="0"/>
                </a:lnTo>
              </a:path>
            </a:pathLst>
          </a:custGeom>
          <a:noFill/>
          <a:ln w="8889">
            <a:solidFill>
              <a:srgbClr val="7899B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819" name="object 133"/>
          <p:cNvSpPr>
            <a:spLocks noChangeArrowheads="1"/>
          </p:cNvSpPr>
          <p:nvPr/>
        </p:nvSpPr>
        <p:spPr bwMode="auto">
          <a:xfrm>
            <a:off x="3175" y="6521450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8210937" y="0"/>
                </a:moveTo>
                <a:lnTo>
                  <a:pt x="0" y="0"/>
                </a:lnTo>
              </a:path>
              <a:path w="9144000">
                <a:moveTo>
                  <a:pt x="0" y="1"/>
                </a:moveTo>
                <a:lnTo>
                  <a:pt x="8210937" y="0"/>
                </a:lnTo>
              </a:path>
            </a:pathLst>
          </a:custGeom>
          <a:noFill/>
          <a:ln w="8890">
            <a:solidFill>
              <a:srgbClr val="7799B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820" name="object 134"/>
          <p:cNvSpPr>
            <a:spLocks noChangeArrowheads="1"/>
          </p:cNvSpPr>
          <p:nvPr/>
        </p:nvSpPr>
        <p:spPr bwMode="auto">
          <a:xfrm>
            <a:off x="3175" y="6529388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8235934" y="0"/>
                </a:moveTo>
                <a:lnTo>
                  <a:pt x="0" y="0"/>
                </a:lnTo>
              </a:path>
              <a:path w="9144000">
                <a:moveTo>
                  <a:pt x="0" y="1"/>
                </a:moveTo>
                <a:lnTo>
                  <a:pt x="8235934" y="0"/>
                </a:lnTo>
              </a:path>
            </a:pathLst>
          </a:custGeom>
          <a:noFill/>
          <a:ln w="8889">
            <a:solidFill>
              <a:srgbClr val="7697B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821" name="object 135"/>
          <p:cNvSpPr>
            <a:spLocks noChangeArrowheads="1"/>
          </p:cNvSpPr>
          <p:nvPr/>
        </p:nvSpPr>
        <p:spPr bwMode="auto">
          <a:xfrm>
            <a:off x="3175" y="6537325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8260931" y="0"/>
                </a:moveTo>
                <a:lnTo>
                  <a:pt x="0" y="0"/>
                </a:lnTo>
              </a:path>
              <a:path w="9144000">
                <a:moveTo>
                  <a:pt x="0" y="1"/>
                </a:moveTo>
                <a:lnTo>
                  <a:pt x="8260932" y="0"/>
                </a:lnTo>
              </a:path>
            </a:pathLst>
          </a:custGeom>
          <a:noFill/>
          <a:ln w="8890">
            <a:solidFill>
              <a:srgbClr val="7596B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822" name="object 136"/>
          <p:cNvSpPr>
            <a:spLocks noChangeArrowheads="1"/>
          </p:cNvSpPr>
          <p:nvPr/>
        </p:nvSpPr>
        <p:spPr bwMode="auto">
          <a:xfrm>
            <a:off x="3175" y="6543675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8285929" y="0"/>
                </a:moveTo>
                <a:lnTo>
                  <a:pt x="0" y="0"/>
                </a:lnTo>
              </a:path>
              <a:path w="9144000">
                <a:moveTo>
                  <a:pt x="0" y="1"/>
                </a:moveTo>
                <a:lnTo>
                  <a:pt x="8285929" y="0"/>
                </a:lnTo>
              </a:path>
            </a:pathLst>
          </a:custGeom>
          <a:noFill/>
          <a:ln w="8890">
            <a:solidFill>
              <a:srgbClr val="7495B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823" name="object 137"/>
          <p:cNvSpPr>
            <a:spLocks noChangeArrowheads="1"/>
          </p:cNvSpPr>
          <p:nvPr/>
        </p:nvSpPr>
        <p:spPr bwMode="auto">
          <a:xfrm>
            <a:off x="3175" y="6551613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8310926" y="0"/>
                </a:moveTo>
                <a:lnTo>
                  <a:pt x="0" y="0"/>
                </a:lnTo>
              </a:path>
              <a:path w="9144000">
                <a:moveTo>
                  <a:pt x="0" y="1"/>
                </a:moveTo>
                <a:lnTo>
                  <a:pt x="8310926" y="0"/>
                </a:lnTo>
              </a:path>
            </a:pathLst>
          </a:custGeom>
          <a:noFill/>
          <a:ln w="8889">
            <a:solidFill>
              <a:srgbClr val="7395B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824" name="object 138"/>
          <p:cNvSpPr>
            <a:spLocks noChangeArrowheads="1"/>
          </p:cNvSpPr>
          <p:nvPr/>
        </p:nvSpPr>
        <p:spPr bwMode="auto">
          <a:xfrm>
            <a:off x="3175" y="6559550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8335923" y="0"/>
                </a:moveTo>
                <a:lnTo>
                  <a:pt x="0" y="0"/>
                </a:lnTo>
              </a:path>
              <a:path w="9144000">
                <a:moveTo>
                  <a:pt x="0" y="1"/>
                </a:moveTo>
                <a:lnTo>
                  <a:pt x="8335924" y="0"/>
                </a:lnTo>
              </a:path>
            </a:pathLst>
          </a:custGeom>
          <a:noFill/>
          <a:ln w="8890">
            <a:solidFill>
              <a:srgbClr val="7294B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825" name="object 139"/>
          <p:cNvSpPr>
            <a:spLocks noChangeArrowheads="1"/>
          </p:cNvSpPr>
          <p:nvPr/>
        </p:nvSpPr>
        <p:spPr bwMode="auto">
          <a:xfrm>
            <a:off x="3175" y="6567488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8358571" y="0"/>
                </a:moveTo>
                <a:lnTo>
                  <a:pt x="0" y="0"/>
                </a:lnTo>
              </a:path>
              <a:path w="9144000">
                <a:moveTo>
                  <a:pt x="0" y="1"/>
                </a:moveTo>
                <a:lnTo>
                  <a:pt x="8358571" y="0"/>
                </a:lnTo>
              </a:path>
            </a:pathLst>
          </a:custGeom>
          <a:noFill/>
          <a:ln w="8889">
            <a:solidFill>
              <a:srgbClr val="7193B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826" name="object 140"/>
          <p:cNvSpPr>
            <a:spLocks noChangeArrowheads="1"/>
          </p:cNvSpPr>
          <p:nvPr/>
        </p:nvSpPr>
        <p:spPr bwMode="auto">
          <a:xfrm>
            <a:off x="3175" y="6575425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8380748" y="0"/>
                </a:moveTo>
                <a:lnTo>
                  <a:pt x="0" y="0"/>
                </a:lnTo>
              </a:path>
              <a:path w="9144000">
                <a:moveTo>
                  <a:pt x="0" y="1"/>
                </a:moveTo>
                <a:lnTo>
                  <a:pt x="8380749" y="0"/>
                </a:lnTo>
              </a:path>
            </a:pathLst>
          </a:custGeom>
          <a:noFill/>
          <a:ln w="8890">
            <a:solidFill>
              <a:srgbClr val="7092B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827" name="object 141"/>
          <p:cNvSpPr>
            <a:spLocks noChangeArrowheads="1"/>
          </p:cNvSpPr>
          <p:nvPr/>
        </p:nvSpPr>
        <p:spPr bwMode="auto">
          <a:xfrm>
            <a:off x="3175" y="6581775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8402926" y="0"/>
                </a:moveTo>
                <a:lnTo>
                  <a:pt x="0" y="0"/>
                </a:lnTo>
              </a:path>
              <a:path w="9144000">
                <a:moveTo>
                  <a:pt x="0" y="1"/>
                </a:moveTo>
                <a:lnTo>
                  <a:pt x="8402926" y="0"/>
                </a:lnTo>
              </a:path>
            </a:pathLst>
          </a:custGeom>
          <a:noFill/>
          <a:ln w="8890">
            <a:solidFill>
              <a:srgbClr val="6F92B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828" name="object 142"/>
          <p:cNvSpPr>
            <a:spLocks noChangeArrowheads="1"/>
          </p:cNvSpPr>
          <p:nvPr/>
        </p:nvSpPr>
        <p:spPr bwMode="auto">
          <a:xfrm>
            <a:off x="3175" y="6589713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8425104" y="0"/>
                </a:moveTo>
                <a:lnTo>
                  <a:pt x="0" y="0"/>
                </a:lnTo>
              </a:path>
              <a:path w="9144000">
                <a:moveTo>
                  <a:pt x="0" y="1"/>
                </a:moveTo>
                <a:lnTo>
                  <a:pt x="8425104" y="0"/>
                </a:lnTo>
              </a:path>
            </a:pathLst>
          </a:custGeom>
          <a:noFill/>
          <a:ln w="8889">
            <a:solidFill>
              <a:srgbClr val="6E91B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829" name="object 143"/>
          <p:cNvSpPr>
            <a:spLocks noChangeArrowheads="1"/>
          </p:cNvSpPr>
          <p:nvPr/>
        </p:nvSpPr>
        <p:spPr bwMode="auto">
          <a:xfrm>
            <a:off x="3175" y="6597650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8447281" y="0"/>
                </a:moveTo>
                <a:lnTo>
                  <a:pt x="0" y="0"/>
                </a:lnTo>
              </a:path>
              <a:path w="9144000">
                <a:moveTo>
                  <a:pt x="0" y="1"/>
                </a:moveTo>
                <a:lnTo>
                  <a:pt x="8447282" y="0"/>
                </a:lnTo>
              </a:path>
            </a:pathLst>
          </a:custGeom>
          <a:noFill/>
          <a:ln w="8890">
            <a:solidFill>
              <a:srgbClr val="6D90B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830" name="object 144"/>
          <p:cNvSpPr>
            <a:spLocks noChangeArrowheads="1"/>
          </p:cNvSpPr>
          <p:nvPr/>
        </p:nvSpPr>
        <p:spPr bwMode="auto">
          <a:xfrm>
            <a:off x="3175" y="6605588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8469459" y="0"/>
                </a:moveTo>
                <a:lnTo>
                  <a:pt x="0" y="0"/>
                </a:lnTo>
              </a:path>
              <a:path w="9144000">
                <a:moveTo>
                  <a:pt x="0" y="1"/>
                </a:moveTo>
                <a:lnTo>
                  <a:pt x="8469459" y="0"/>
                </a:lnTo>
              </a:path>
            </a:pathLst>
          </a:custGeom>
          <a:noFill/>
          <a:ln w="8889">
            <a:solidFill>
              <a:srgbClr val="6C8FB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831" name="object 145"/>
          <p:cNvSpPr>
            <a:spLocks noChangeArrowheads="1"/>
          </p:cNvSpPr>
          <p:nvPr/>
        </p:nvSpPr>
        <p:spPr bwMode="auto">
          <a:xfrm>
            <a:off x="3175" y="6613525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8491637" y="0"/>
                </a:moveTo>
                <a:lnTo>
                  <a:pt x="0" y="0"/>
                </a:lnTo>
              </a:path>
              <a:path w="9144000">
                <a:moveTo>
                  <a:pt x="0" y="1"/>
                </a:moveTo>
                <a:lnTo>
                  <a:pt x="8491637" y="0"/>
                </a:lnTo>
              </a:path>
            </a:pathLst>
          </a:custGeom>
          <a:noFill/>
          <a:ln w="8890">
            <a:solidFill>
              <a:srgbClr val="6B8EB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832" name="object 146"/>
          <p:cNvSpPr>
            <a:spLocks noChangeArrowheads="1"/>
          </p:cNvSpPr>
          <p:nvPr/>
        </p:nvSpPr>
        <p:spPr bwMode="auto">
          <a:xfrm>
            <a:off x="3175" y="6619875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8513814" y="0"/>
                </a:moveTo>
                <a:lnTo>
                  <a:pt x="0" y="0"/>
                </a:lnTo>
              </a:path>
              <a:path w="9144000">
                <a:moveTo>
                  <a:pt x="0" y="1"/>
                </a:moveTo>
                <a:lnTo>
                  <a:pt x="8513814" y="0"/>
                </a:lnTo>
              </a:path>
            </a:pathLst>
          </a:custGeom>
          <a:noFill/>
          <a:ln w="8890">
            <a:solidFill>
              <a:srgbClr val="6A8EB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833" name="object 147"/>
          <p:cNvSpPr>
            <a:spLocks noChangeArrowheads="1"/>
          </p:cNvSpPr>
          <p:nvPr/>
        </p:nvSpPr>
        <p:spPr bwMode="auto">
          <a:xfrm>
            <a:off x="3175" y="6627813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8535992" y="0"/>
                </a:moveTo>
                <a:lnTo>
                  <a:pt x="0" y="0"/>
                </a:lnTo>
              </a:path>
              <a:path w="9144000">
                <a:moveTo>
                  <a:pt x="0" y="1"/>
                </a:moveTo>
                <a:lnTo>
                  <a:pt x="8535992" y="0"/>
                </a:lnTo>
              </a:path>
            </a:pathLst>
          </a:custGeom>
          <a:noFill/>
          <a:ln w="8889">
            <a:solidFill>
              <a:srgbClr val="698DB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834" name="object 148"/>
          <p:cNvSpPr>
            <a:spLocks noChangeArrowheads="1"/>
          </p:cNvSpPr>
          <p:nvPr/>
        </p:nvSpPr>
        <p:spPr bwMode="auto">
          <a:xfrm>
            <a:off x="3175" y="6635750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8558169" y="0"/>
                </a:moveTo>
                <a:lnTo>
                  <a:pt x="0" y="0"/>
                </a:lnTo>
              </a:path>
              <a:path w="9144000">
                <a:moveTo>
                  <a:pt x="0" y="1"/>
                </a:moveTo>
                <a:lnTo>
                  <a:pt x="8558170" y="0"/>
                </a:lnTo>
              </a:path>
            </a:pathLst>
          </a:custGeom>
          <a:noFill/>
          <a:ln w="8890">
            <a:solidFill>
              <a:srgbClr val="688CB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835" name="object 149"/>
          <p:cNvSpPr>
            <a:spLocks noChangeArrowheads="1"/>
          </p:cNvSpPr>
          <p:nvPr/>
        </p:nvSpPr>
        <p:spPr bwMode="auto">
          <a:xfrm>
            <a:off x="3175" y="6643688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8580347" y="0"/>
                </a:moveTo>
                <a:lnTo>
                  <a:pt x="0" y="0"/>
                </a:lnTo>
              </a:path>
              <a:path w="9144000">
                <a:moveTo>
                  <a:pt x="0" y="1"/>
                </a:moveTo>
                <a:lnTo>
                  <a:pt x="8580347" y="0"/>
                </a:lnTo>
              </a:path>
            </a:pathLst>
          </a:custGeom>
          <a:noFill/>
          <a:ln w="8889">
            <a:solidFill>
              <a:srgbClr val="678BB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836" name="object 150"/>
          <p:cNvSpPr>
            <a:spLocks noChangeArrowheads="1"/>
          </p:cNvSpPr>
          <p:nvPr/>
        </p:nvSpPr>
        <p:spPr bwMode="auto">
          <a:xfrm>
            <a:off x="3175" y="6651625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8602525" y="0"/>
                </a:moveTo>
                <a:lnTo>
                  <a:pt x="0" y="0"/>
                </a:lnTo>
              </a:path>
              <a:path w="9144000">
                <a:moveTo>
                  <a:pt x="0" y="1"/>
                </a:moveTo>
                <a:lnTo>
                  <a:pt x="8602525" y="0"/>
                </a:lnTo>
              </a:path>
            </a:pathLst>
          </a:custGeom>
          <a:noFill/>
          <a:ln w="8890">
            <a:solidFill>
              <a:srgbClr val="668BB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837" name="object 151"/>
          <p:cNvSpPr>
            <a:spLocks noChangeArrowheads="1"/>
          </p:cNvSpPr>
          <p:nvPr/>
        </p:nvSpPr>
        <p:spPr bwMode="auto">
          <a:xfrm>
            <a:off x="3175" y="6657975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8624702" y="0"/>
                </a:moveTo>
                <a:lnTo>
                  <a:pt x="0" y="0"/>
                </a:lnTo>
              </a:path>
              <a:path w="9144000">
                <a:moveTo>
                  <a:pt x="0" y="1"/>
                </a:moveTo>
                <a:lnTo>
                  <a:pt x="8624702" y="0"/>
                </a:lnTo>
              </a:path>
            </a:pathLst>
          </a:custGeom>
          <a:noFill/>
          <a:ln w="8889">
            <a:solidFill>
              <a:srgbClr val="668AB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838" name="object 152"/>
          <p:cNvSpPr>
            <a:spLocks noChangeArrowheads="1"/>
          </p:cNvSpPr>
          <p:nvPr/>
        </p:nvSpPr>
        <p:spPr bwMode="auto">
          <a:xfrm>
            <a:off x="3175" y="6665913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8646880" y="0"/>
                </a:moveTo>
                <a:lnTo>
                  <a:pt x="0" y="0"/>
                </a:lnTo>
              </a:path>
              <a:path w="9144000">
                <a:moveTo>
                  <a:pt x="0" y="1"/>
                </a:moveTo>
                <a:lnTo>
                  <a:pt x="8646880" y="0"/>
                </a:lnTo>
              </a:path>
            </a:pathLst>
          </a:custGeom>
          <a:noFill/>
          <a:ln w="8889">
            <a:solidFill>
              <a:srgbClr val="6489B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839" name="object 153"/>
          <p:cNvSpPr>
            <a:spLocks noChangeArrowheads="1"/>
          </p:cNvSpPr>
          <p:nvPr/>
        </p:nvSpPr>
        <p:spPr bwMode="auto">
          <a:xfrm>
            <a:off x="3175" y="6673850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8669057" y="0"/>
                </a:moveTo>
                <a:lnTo>
                  <a:pt x="0" y="0"/>
                </a:lnTo>
              </a:path>
              <a:path w="9144000">
                <a:moveTo>
                  <a:pt x="0" y="1"/>
                </a:moveTo>
                <a:lnTo>
                  <a:pt x="8669058" y="0"/>
                </a:lnTo>
              </a:path>
            </a:pathLst>
          </a:custGeom>
          <a:noFill/>
          <a:ln w="8890">
            <a:solidFill>
              <a:srgbClr val="6388B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840" name="object 154"/>
          <p:cNvSpPr>
            <a:spLocks noChangeArrowheads="1"/>
          </p:cNvSpPr>
          <p:nvPr/>
        </p:nvSpPr>
        <p:spPr bwMode="auto">
          <a:xfrm>
            <a:off x="3175" y="6681788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8691235" y="0"/>
                </a:moveTo>
                <a:lnTo>
                  <a:pt x="0" y="0"/>
                </a:lnTo>
              </a:path>
              <a:path w="9144000">
                <a:moveTo>
                  <a:pt x="0" y="1"/>
                </a:moveTo>
                <a:lnTo>
                  <a:pt x="8691235" y="0"/>
                </a:lnTo>
              </a:path>
            </a:pathLst>
          </a:custGeom>
          <a:noFill/>
          <a:ln w="8889">
            <a:solidFill>
              <a:srgbClr val="6288B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841" name="object 155"/>
          <p:cNvSpPr>
            <a:spLocks noChangeArrowheads="1"/>
          </p:cNvSpPr>
          <p:nvPr/>
        </p:nvSpPr>
        <p:spPr bwMode="auto">
          <a:xfrm>
            <a:off x="3175" y="6689725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8713413" y="0"/>
                </a:moveTo>
                <a:lnTo>
                  <a:pt x="0" y="0"/>
                </a:lnTo>
              </a:path>
              <a:path w="9144000">
                <a:moveTo>
                  <a:pt x="0" y="1"/>
                </a:moveTo>
                <a:lnTo>
                  <a:pt x="8713413" y="0"/>
                </a:lnTo>
              </a:path>
            </a:pathLst>
          </a:custGeom>
          <a:noFill/>
          <a:ln w="8889">
            <a:solidFill>
              <a:srgbClr val="6187B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842" name="object 156"/>
          <p:cNvSpPr>
            <a:spLocks noChangeArrowheads="1"/>
          </p:cNvSpPr>
          <p:nvPr/>
        </p:nvSpPr>
        <p:spPr bwMode="auto">
          <a:xfrm>
            <a:off x="3175" y="6696075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8735590" y="0"/>
                </a:moveTo>
                <a:lnTo>
                  <a:pt x="0" y="0"/>
                </a:lnTo>
              </a:path>
              <a:path w="9144000">
                <a:moveTo>
                  <a:pt x="0" y="1"/>
                </a:moveTo>
                <a:lnTo>
                  <a:pt x="8735590" y="0"/>
                </a:lnTo>
              </a:path>
            </a:pathLst>
          </a:custGeom>
          <a:noFill/>
          <a:ln w="8889">
            <a:solidFill>
              <a:srgbClr val="6086B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843" name="object 157"/>
          <p:cNvSpPr>
            <a:spLocks noChangeArrowheads="1"/>
          </p:cNvSpPr>
          <p:nvPr/>
        </p:nvSpPr>
        <p:spPr bwMode="auto">
          <a:xfrm>
            <a:off x="3175" y="6704013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8757768" y="0"/>
                </a:moveTo>
                <a:lnTo>
                  <a:pt x="0" y="0"/>
                </a:lnTo>
              </a:path>
              <a:path w="9144000">
                <a:moveTo>
                  <a:pt x="0" y="1"/>
                </a:moveTo>
                <a:lnTo>
                  <a:pt x="8757768" y="0"/>
                </a:lnTo>
              </a:path>
            </a:pathLst>
          </a:custGeom>
          <a:noFill/>
          <a:ln w="8889">
            <a:solidFill>
              <a:srgbClr val="5F85B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844" name="object 158"/>
          <p:cNvSpPr>
            <a:spLocks noChangeArrowheads="1"/>
          </p:cNvSpPr>
          <p:nvPr/>
        </p:nvSpPr>
        <p:spPr bwMode="auto">
          <a:xfrm>
            <a:off x="3175" y="6711950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8779945" y="0"/>
                </a:moveTo>
                <a:lnTo>
                  <a:pt x="0" y="0"/>
                </a:lnTo>
              </a:path>
              <a:path w="9144000">
                <a:moveTo>
                  <a:pt x="0" y="1"/>
                </a:moveTo>
                <a:lnTo>
                  <a:pt x="8779946" y="0"/>
                </a:lnTo>
              </a:path>
            </a:pathLst>
          </a:custGeom>
          <a:noFill/>
          <a:ln w="8890">
            <a:solidFill>
              <a:srgbClr val="5E85B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845" name="object 159"/>
          <p:cNvSpPr>
            <a:spLocks noChangeArrowheads="1"/>
          </p:cNvSpPr>
          <p:nvPr/>
        </p:nvSpPr>
        <p:spPr bwMode="auto">
          <a:xfrm>
            <a:off x="3175" y="6719888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8802123" y="0"/>
                </a:moveTo>
                <a:lnTo>
                  <a:pt x="0" y="0"/>
                </a:lnTo>
              </a:path>
              <a:path w="9144000">
                <a:moveTo>
                  <a:pt x="0" y="1"/>
                </a:moveTo>
                <a:lnTo>
                  <a:pt x="8802123" y="0"/>
                </a:lnTo>
              </a:path>
            </a:pathLst>
          </a:custGeom>
          <a:noFill/>
          <a:ln w="8889">
            <a:solidFill>
              <a:srgbClr val="5D84B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846" name="object 160"/>
          <p:cNvSpPr>
            <a:spLocks noChangeArrowheads="1"/>
          </p:cNvSpPr>
          <p:nvPr/>
        </p:nvSpPr>
        <p:spPr bwMode="auto">
          <a:xfrm>
            <a:off x="3175" y="6727825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8824301" y="0"/>
                </a:moveTo>
                <a:lnTo>
                  <a:pt x="0" y="0"/>
                </a:lnTo>
              </a:path>
              <a:path w="9144000">
                <a:moveTo>
                  <a:pt x="0" y="1"/>
                </a:moveTo>
                <a:lnTo>
                  <a:pt x="8824301" y="0"/>
                </a:lnTo>
              </a:path>
            </a:pathLst>
          </a:custGeom>
          <a:noFill/>
          <a:ln w="8889">
            <a:solidFill>
              <a:srgbClr val="5C83B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847" name="object 161"/>
          <p:cNvSpPr>
            <a:spLocks noChangeArrowheads="1"/>
          </p:cNvSpPr>
          <p:nvPr/>
        </p:nvSpPr>
        <p:spPr bwMode="auto">
          <a:xfrm>
            <a:off x="3175" y="6734175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8845117" y="0"/>
                </a:moveTo>
                <a:lnTo>
                  <a:pt x="0" y="0"/>
                </a:lnTo>
              </a:path>
              <a:path w="9144000">
                <a:moveTo>
                  <a:pt x="0" y="1"/>
                </a:moveTo>
                <a:lnTo>
                  <a:pt x="8845117" y="0"/>
                </a:lnTo>
              </a:path>
            </a:pathLst>
          </a:custGeom>
          <a:noFill/>
          <a:ln w="8889">
            <a:solidFill>
              <a:srgbClr val="5B82B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848" name="object 162"/>
          <p:cNvSpPr>
            <a:spLocks noChangeArrowheads="1"/>
          </p:cNvSpPr>
          <p:nvPr/>
        </p:nvSpPr>
        <p:spPr bwMode="auto">
          <a:xfrm>
            <a:off x="3175" y="6742113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8864572" y="0"/>
                </a:moveTo>
                <a:lnTo>
                  <a:pt x="0" y="0"/>
                </a:lnTo>
              </a:path>
              <a:path w="9144000">
                <a:moveTo>
                  <a:pt x="0" y="1"/>
                </a:moveTo>
                <a:lnTo>
                  <a:pt x="8864573" y="0"/>
                </a:lnTo>
              </a:path>
            </a:pathLst>
          </a:custGeom>
          <a:noFill/>
          <a:ln w="8889">
            <a:solidFill>
              <a:srgbClr val="5A82B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849" name="object 163"/>
          <p:cNvSpPr>
            <a:spLocks noChangeArrowheads="1"/>
          </p:cNvSpPr>
          <p:nvPr/>
        </p:nvSpPr>
        <p:spPr bwMode="auto">
          <a:xfrm>
            <a:off x="3175" y="6750050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8884028" y="0"/>
                </a:moveTo>
                <a:lnTo>
                  <a:pt x="0" y="0"/>
                </a:lnTo>
              </a:path>
              <a:path w="9144000">
                <a:moveTo>
                  <a:pt x="0" y="1"/>
                </a:moveTo>
                <a:lnTo>
                  <a:pt x="8884028" y="0"/>
                </a:lnTo>
              </a:path>
            </a:pathLst>
          </a:custGeom>
          <a:noFill/>
          <a:ln w="8890">
            <a:solidFill>
              <a:srgbClr val="5981B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850" name="object 164"/>
          <p:cNvSpPr>
            <a:spLocks noChangeArrowheads="1"/>
          </p:cNvSpPr>
          <p:nvPr/>
        </p:nvSpPr>
        <p:spPr bwMode="auto">
          <a:xfrm>
            <a:off x="3175" y="6756400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8901862" y="0"/>
                </a:moveTo>
                <a:lnTo>
                  <a:pt x="0" y="0"/>
                </a:lnTo>
              </a:path>
              <a:path w="9144000">
                <a:moveTo>
                  <a:pt x="0" y="1"/>
                </a:moveTo>
                <a:lnTo>
                  <a:pt x="8901862" y="0"/>
                </a:lnTo>
              </a:path>
            </a:pathLst>
          </a:custGeom>
          <a:noFill/>
          <a:ln w="7619">
            <a:solidFill>
              <a:srgbClr val="5880B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851" name="object 165"/>
          <p:cNvSpPr>
            <a:spLocks noChangeArrowheads="1"/>
          </p:cNvSpPr>
          <p:nvPr/>
        </p:nvSpPr>
        <p:spPr bwMode="auto">
          <a:xfrm>
            <a:off x="3175" y="6764338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8921317" y="0"/>
                </a:moveTo>
                <a:lnTo>
                  <a:pt x="0" y="0"/>
                </a:lnTo>
              </a:path>
              <a:path w="9144000">
                <a:moveTo>
                  <a:pt x="0" y="1"/>
                </a:moveTo>
                <a:lnTo>
                  <a:pt x="8921317" y="0"/>
                </a:lnTo>
              </a:path>
            </a:pathLst>
          </a:custGeom>
          <a:noFill/>
          <a:ln w="10160">
            <a:solidFill>
              <a:srgbClr val="577FB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852" name="object 166"/>
          <p:cNvSpPr>
            <a:spLocks noChangeArrowheads="1"/>
          </p:cNvSpPr>
          <p:nvPr/>
        </p:nvSpPr>
        <p:spPr bwMode="auto">
          <a:xfrm>
            <a:off x="3175" y="6772275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8942394" y="0"/>
                </a:moveTo>
                <a:lnTo>
                  <a:pt x="0" y="0"/>
                </a:lnTo>
              </a:path>
              <a:path w="9144000">
                <a:moveTo>
                  <a:pt x="0" y="1"/>
                </a:moveTo>
                <a:lnTo>
                  <a:pt x="8942394" y="0"/>
                </a:lnTo>
              </a:path>
            </a:pathLst>
          </a:custGeom>
          <a:noFill/>
          <a:ln w="8889">
            <a:solidFill>
              <a:srgbClr val="567FA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853" name="object 167"/>
          <p:cNvSpPr>
            <a:spLocks noChangeArrowheads="1"/>
          </p:cNvSpPr>
          <p:nvPr/>
        </p:nvSpPr>
        <p:spPr bwMode="auto">
          <a:xfrm>
            <a:off x="3175" y="6780213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8961849" y="0"/>
                </a:moveTo>
                <a:lnTo>
                  <a:pt x="0" y="0"/>
                </a:lnTo>
              </a:path>
              <a:path w="9144000">
                <a:moveTo>
                  <a:pt x="0" y="1"/>
                </a:moveTo>
                <a:lnTo>
                  <a:pt x="8961849" y="0"/>
                </a:lnTo>
              </a:path>
            </a:pathLst>
          </a:custGeom>
          <a:noFill/>
          <a:ln w="8890">
            <a:solidFill>
              <a:srgbClr val="557EA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854" name="object 168"/>
          <p:cNvSpPr>
            <a:spLocks noChangeArrowheads="1"/>
          </p:cNvSpPr>
          <p:nvPr/>
        </p:nvSpPr>
        <p:spPr bwMode="auto">
          <a:xfrm>
            <a:off x="3175" y="6788150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8981304" y="0"/>
                </a:moveTo>
                <a:lnTo>
                  <a:pt x="0" y="0"/>
                </a:lnTo>
              </a:path>
              <a:path w="9144000">
                <a:moveTo>
                  <a:pt x="0" y="1"/>
                </a:moveTo>
                <a:lnTo>
                  <a:pt x="8981304" y="0"/>
                </a:lnTo>
              </a:path>
            </a:pathLst>
          </a:custGeom>
          <a:noFill/>
          <a:ln w="8889">
            <a:solidFill>
              <a:srgbClr val="547DA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855" name="object 169"/>
          <p:cNvSpPr>
            <a:spLocks noChangeArrowheads="1"/>
          </p:cNvSpPr>
          <p:nvPr/>
        </p:nvSpPr>
        <p:spPr bwMode="auto">
          <a:xfrm>
            <a:off x="3175" y="6796088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9000760" y="0"/>
                </a:moveTo>
                <a:lnTo>
                  <a:pt x="0" y="0"/>
                </a:lnTo>
              </a:path>
              <a:path w="9144000">
                <a:moveTo>
                  <a:pt x="0" y="1"/>
                </a:moveTo>
                <a:lnTo>
                  <a:pt x="9000760" y="0"/>
                </a:lnTo>
              </a:path>
            </a:pathLst>
          </a:custGeom>
          <a:noFill/>
          <a:ln w="8890">
            <a:solidFill>
              <a:srgbClr val="537CA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856" name="object 170"/>
          <p:cNvSpPr>
            <a:spLocks noChangeArrowheads="1"/>
          </p:cNvSpPr>
          <p:nvPr/>
        </p:nvSpPr>
        <p:spPr bwMode="auto">
          <a:xfrm>
            <a:off x="3175" y="6802438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9018594" y="0"/>
                </a:moveTo>
                <a:lnTo>
                  <a:pt x="0" y="0"/>
                </a:lnTo>
              </a:path>
              <a:path w="9144000">
                <a:moveTo>
                  <a:pt x="0" y="1"/>
                </a:moveTo>
                <a:lnTo>
                  <a:pt x="9018594" y="0"/>
                </a:lnTo>
              </a:path>
            </a:pathLst>
          </a:custGeom>
          <a:noFill/>
          <a:ln w="7620">
            <a:solidFill>
              <a:srgbClr val="527CA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857" name="object 171"/>
          <p:cNvSpPr>
            <a:spLocks noChangeArrowheads="1"/>
          </p:cNvSpPr>
          <p:nvPr/>
        </p:nvSpPr>
        <p:spPr bwMode="auto">
          <a:xfrm>
            <a:off x="3175" y="6810375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9036428" y="0"/>
                </a:moveTo>
                <a:lnTo>
                  <a:pt x="0" y="0"/>
                </a:lnTo>
              </a:path>
              <a:path w="9144000">
                <a:moveTo>
                  <a:pt x="0" y="1"/>
                </a:moveTo>
                <a:lnTo>
                  <a:pt x="9036428" y="0"/>
                </a:lnTo>
              </a:path>
            </a:pathLst>
          </a:custGeom>
          <a:noFill/>
          <a:ln w="8889">
            <a:solidFill>
              <a:srgbClr val="517BA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858" name="object 172"/>
          <p:cNvSpPr>
            <a:spLocks noChangeArrowheads="1"/>
          </p:cNvSpPr>
          <p:nvPr/>
        </p:nvSpPr>
        <p:spPr bwMode="auto">
          <a:xfrm>
            <a:off x="3175" y="6816725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9055883" y="0"/>
                </a:moveTo>
                <a:lnTo>
                  <a:pt x="0" y="0"/>
                </a:lnTo>
              </a:path>
              <a:path w="9144000">
                <a:moveTo>
                  <a:pt x="0" y="1"/>
                </a:moveTo>
                <a:lnTo>
                  <a:pt x="9055883" y="0"/>
                </a:lnTo>
              </a:path>
            </a:pathLst>
          </a:custGeom>
          <a:noFill/>
          <a:ln w="8890">
            <a:solidFill>
              <a:srgbClr val="507AA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859" name="object 173"/>
          <p:cNvSpPr>
            <a:spLocks noChangeArrowheads="1"/>
          </p:cNvSpPr>
          <p:nvPr/>
        </p:nvSpPr>
        <p:spPr bwMode="auto">
          <a:xfrm>
            <a:off x="3175" y="6824663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9075338" y="0"/>
                </a:moveTo>
                <a:lnTo>
                  <a:pt x="0" y="0"/>
                </a:lnTo>
              </a:path>
              <a:path w="9144000">
                <a:moveTo>
                  <a:pt x="0" y="1"/>
                </a:moveTo>
                <a:lnTo>
                  <a:pt x="9075338" y="0"/>
                </a:lnTo>
              </a:path>
            </a:pathLst>
          </a:custGeom>
          <a:noFill/>
          <a:ln w="8890">
            <a:solidFill>
              <a:srgbClr val="4F79A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860" name="object 174"/>
          <p:cNvSpPr>
            <a:spLocks noChangeArrowheads="1"/>
          </p:cNvSpPr>
          <p:nvPr/>
        </p:nvSpPr>
        <p:spPr bwMode="auto">
          <a:xfrm>
            <a:off x="3175" y="6832600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9094794" y="0"/>
                </a:moveTo>
                <a:lnTo>
                  <a:pt x="0" y="0"/>
                </a:lnTo>
              </a:path>
              <a:path w="9144000">
                <a:moveTo>
                  <a:pt x="0" y="1"/>
                </a:moveTo>
                <a:lnTo>
                  <a:pt x="9094794" y="0"/>
                </a:lnTo>
              </a:path>
            </a:pathLst>
          </a:custGeom>
          <a:noFill/>
          <a:ln w="8889">
            <a:solidFill>
              <a:srgbClr val="4E79A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861" name="object 175"/>
          <p:cNvSpPr>
            <a:spLocks noChangeArrowheads="1"/>
          </p:cNvSpPr>
          <p:nvPr/>
        </p:nvSpPr>
        <p:spPr bwMode="auto">
          <a:xfrm>
            <a:off x="3175" y="6840538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9114249" y="0"/>
                </a:moveTo>
                <a:lnTo>
                  <a:pt x="1661852" y="0"/>
                </a:lnTo>
              </a:path>
              <a:path w="9144000">
                <a:moveTo>
                  <a:pt x="1662532" y="1"/>
                </a:moveTo>
                <a:lnTo>
                  <a:pt x="9114249" y="0"/>
                </a:lnTo>
              </a:path>
            </a:pathLst>
          </a:custGeom>
          <a:noFill/>
          <a:ln w="8889">
            <a:solidFill>
              <a:srgbClr val="4D78A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862" name="object 176"/>
          <p:cNvSpPr>
            <a:spLocks noChangeArrowheads="1"/>
          </p:cNvSpPr>
          <p:nvPr/>
        </p:nvSpPr>
        <p:spPr bwMode="auto">
          <a:xfrm>
            <a:off x="3175" y="6848475"/>
            <a:ext cx="9144000" cy="0"/>
          </a:xfrm>
          <a:custGeom>
            <a:avLst/>
            <a:gdLst>
              <a:gd name="T0" fmla="*/ 0 w 9144000"/>
              <a:gd name="T1" fmla="*/ 9144000 w 9144000"/>
            </a:gdLst>
            <a:ahLst/>
            <a:cxnLst/>
            <a:rect l="T0" t="0" r="T1" b="0"/>
            <a:pathLst>
              <a:path w="9144000">
                <a:moveTo>
                  <a:pt x="9133704" y="0"/>
                </a:moveTo>
                <a:lnTo>
                  <a:pt x="6647410" y="0"/>
                </a:lnTo>
              </a:path>
              <a:path w="9144000">
                <a:moveTo>
                  <a:pt x="6647637" y="0"/>
                </a:moveTo>
                <a:lnTo>
                  <a:pt x="9133704" y="0"/>
                </a:lnTo>
              </a:path>
            </a:pathLst>
          </a:custGeom>
          <a:noFill/>
          <a:ln w="8890">
            <a:solidFill>
              <a:srgbClr val="4C77A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863" name="object 4"/>
          <p:cNvSpPr>
            <a:spLocks noChangeArrowheads="1"/>
          </p:cNvSpPr>
          <p:nvPr/>
        </p:nvSpPr>
        <p:spPr bwMode="auto">
          <a:xfrm>
            <a:off x="1493838" y="3605213"/>
            <a:ext cx="679450" cy="4445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864" name="object 5"/>
          <p:cNvSpPr>
            <a:spLocks noChangeArrowheads="1"/>
          </p:cNvSpPr>
          <p:nvPr/>
        </p:nvSpPr>
        <p:spPr bwMode="auto">
          <a:xfrm>
            <a:off x="2179638" y="3603625"/>
            <a:ext cx="1128712" cy="5080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865" name="object 2"/>
          <p:cNvSpPr>
            <a:spLocks noChangeArrowheads="1"/>
          </p:cNvSpPr>
          <p:nvPr/>
        </p:nvSpPr>
        <p:spPr bwMode="auto">
          <a:xfrm>
            <a:off x="4348163" y="2687638"/>
            <a:ext cx="1136650" cy="80168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866" name="object 3"/>
          <p:cNvSpPr>
            <a:spLocks noChangeArrowheads="1"/>
          </p:cNvSpPr>
          <p:nvPr/>
        </p:nvSpPr>
        <p:spPr bwMode="auto">
          <a:xfrm>
            <a:off x="5470525" y="2887663"/>
            <a:ext cx="2527300" cy="449262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object 21"/>
          <p:cNvSpPr>
            <a:spLocks noChangeArrowheads="1"/>
          </p:cNvSpPr>
          <p:nvPr/>
        </p:nvSpPr>
        <p:spPr bwMode="auto">
          <a:xfrm>
            <a:off x="-1588" y="62579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FBFDF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098" name="object 22"/>
          <p:cNvSpPr>
            <a:spLocks noChangeArrowheads="1"/>
          </p:cNvSpPr>
          <p:nvPr/>
        </p:nvSpPr>
        <p:spPr bwMode="auto">
          <a:xfrm>
            <a:off x="-1588" y="6261100"/>
            <a:ext cx="9147176" cy="7938"/>
          </a:xfrm>
          <a:custGeom>
            <a:avLst/>
            <a:gdLst>
              <a:gd name="T0" fmla="*/ 0 w 9146540"/>
              <a:gd name="T1" fmla="*/ 0 h 7619"/>
              <a:gd name="T2" fmla="*/ 9146540 w 9146540"/>
              <a:gd name="T3" fmla="*/ 7619 h 7619"/>
            </a:gdLst>
            <a:ahLst/>
            <a:cxnLst/>
            <a:rect l="T0" t="T1" r="T2" b="T3"/>
            <a:pathLst>
              <a:path w="9146540" h="7619">
                <a:moveTo>
                  <a:pt x="9145270" y="0"/>
                </a:moveTo>
                <a:lnTo>
                  <a:pt x="1270" y="0"/>
                </a:lnTo>
                <a:lnTo>
                  <a:pt x="1270" y="7619"/>
                </a:lnTo>
                <a:lnTo>
                  <a:pt x="9145270" y="7619"/>
                </a:lnTo>
                <a:lnTo>
                  <a:pt x="9145270" y="0"/>
                </a:lnTo>
                <a:close/>
              </a:path>
            </a:pathLst>
          </a:custGeom>
          <a:solidFill>
            <a:srgbClr val="F8FBF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099" name="object 23"/>
          <p:cNvSpPr>
            <a:spLocks noChangeArrowheads="1"/>
          </p:cNvSpPr>
          <p:nvPr/>
        </p:nvSpPr>
        <p:spPr bwMode="auto">
          <a:xfrm>
            <a:off x="-1588" y="62722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F5F9F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00" name="object 24"/>
          <p:cNvSpPr>
            <a:spLocks noChangeArrowheads="1"/>
          </p:cNvSpPr>
          <p:nvPr/>
        </p:nvSpPr>
        <p:spPr bwMode="auto">
          <a:xfrm>
            <a:off x="-1588" y="62801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F2F7F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01" name="object 25"/>
          <p:cNvSpPr>
            <a:spLocks noChangeArrowheads="1"/>
          </p:cNvSpPr>
          <p:nvPr/>
        </p:nvSpPr>
        <p:spPr bwMode="auto">
          <a:xfrm>
            <a:off x="-1588" y="62880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EFF5F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02" name="object 26"/>
          <p:cNvSpPr>
            <a:spLocks noChangeArrowheads="1"/>
          </p:cNvSpPr>
          <p:nvPr/>
        </p:nvSpPr>
        <p:spPr bwMode="auto">
          <a:xfrm>
            <a:off x="-1588" y="62944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ECF4F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03" name="object 27"/>
          <p:cNvSpPr>
            <a:spLocks noChangeArrowheads="1"/>
          </p:cNvSpPr>
          <p:nvPr/>
        </p:nvSpPr>
        <p:spPr bwMode="auto">
          <a:xfrm>
            <a:off x="-1588" y="63023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E9F2F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04" name="object 28"/>
          <p:cNvSpPr>
            <a:spLocks noChangeArrowheads="1"/>
          </p:cNvSpPr>
          <p:nvPr/>
        </p:nvSpPr>
        <p:spPr bwMode="auto">
          <a:xfrm>
            <a:off x="-1588" y="63087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E6F0F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05" name="object 29"/>
          <p:cNvSpPr>
            <a:spLocks noChangeArrowheads="1"/>
          </p:cNvSpPr>
          <p:nvPr/>
        </p:nvSpPr>
        <p:spPr bwMode="auto">
          <a:xfrm>
            <a:off x="-1588" y="63166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E3EEF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06" name="object 30"/>
          <p:cNvSpPr>
            <a:spLocks noChangeArrowheads="1"/>
          </p:cNvSpPr>
          <p:nvPr/>
        </p:nvSpPr>
        <p:spPr bwMode="auto">
          <a:xfrm>
            <a:off x="-1588" y="63246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E0ECF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07" name="object 31"/>
          <p:cNvSpPr>
            <a:spLocks noChangeArrowheads="1"/>
          </p:cNvSpPr>
          <p:nvPr/>
        </p:nvSpPr>
        <p:spPr bwMode="auto">
          <a:xfrm>
            <a:off x="-1588" y="63309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DDEBF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08" name="object 32"/>
          <p:cNvSpPr>
            <a:spLocks noChangeArrowheads="1"/>
          </p:cNvSpPr>
          <p:nvPr/>
        </p:nvSpPr>
        <p:spPr bwMode="auto">
          <a:xfrm>
            <a:off x="-1588" y="63388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DAE9F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09" name="object 33"/>
          <p:cNvSpPr>
            <a:spLocks noChangeArrowheads="1"/>
          </p:cNvSpPr>
          <p:nvPr/>
        </p:nvSpPr>
        <p:spPr bwMode="auto">
          <a:xfrm>
            <a:off x="-1588" y="63452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D7E7E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10" name="object 34"/>
          <p:cNvSpPr>
            <a:spLocks noChangeArrowheads="1"/>
          </p:cNvSpPr>
          <p:nvPr/>
        </p:nvSpPr>
        <p:spPr bwMode="auto">
          <a:xfrm>
            <a:off x="-1588" y="63531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D4E5E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11" name="object 35"/>
          <p:cNvSpPr>
            <a:spLocks noChangeArrowheads="1"/>
          </p:cNvSpPr>
          <p:nvPr/>
        </p:nvSpPr>
        <p:spPr bwMode="auto">
          <a:xfrm>
            <a:off x="-1588" y="63595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D1E3E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12" name="object 36"/>
          <p:cNvSpPr>
            <a:spLocks noChangeArrowheads="1"/>
          </p:cNvSpPr>
          <p:nvPr/>
        </p:nvSpPr>
        <p:spPr bwMode="auto">
          <a:xfrm>
            <a:off x="-1588" y="63674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CEE2E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13" name="object 37"/>
          <p:cNvSpPr>
            <a:spLocks noChangeArrowheads="1"/>
          </p:cNvSpPr>
          <p:nvPr/>
        </p:nvSpPr>
        <p:spPr bwMode="auto">
          <a:xfrm>
            <a:off x="-1588" y="63738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CCE0E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14" name="object 38"/>
          <p:cNvSpPr>
            <a:spLocks noChangeArrowheads="1"/>
          </p:cNvSpPr>
          <p:nvPr/>
        </p:nvSpPr>
        <p:spPr bwMode="auto">
          <a:xfrm>
            <a:off x="-1588" y="63817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C8DEE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15" name="object 39"/>
          <p:cNvSpPr>
            <a:spLocks noChangeArrowheads="1"/>
          </p:cNvSpPr>
          <p:nvPr/>
        </p:nvSpPr>
        <p:spPr bwMode="auto">
          <a:xfrm>
            <a:off x="-1588" y="63896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C5DCE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16" name="object 40"/>
          <p:cNvSpPr>
            <a:spLocks noChangeArrowheads="1"/>
          </p:cNvSpPr>
          <p:nvPr/>
        </p:nvSpPr>
        <p:spPr bwMode="auto">
          <a:xfrm>
            <a:off x="-1588" y="63960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C2DAE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17" name="object 41"/>
          <p:cNvSpPr>
            <a:spLocks noChangeArrowheads="1"/>
          </p:cNvSpPr>
          <p:nvPr/>
        </p:nvSpPr>
        <p:spPr bwMode="auto">
          <a:xfrm>
            <a:off x="-1588" y="64039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BFD9E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18" name="object 42"/>
          <p:cNvSpPr>
            <a:spLocks noChangeArrowheads="1"/>
          </p:cNvSpPr>
          <p:nvPr/>
        </p:nvSpPr>
        <p:spPr bwMode="auto">
          <a:xfrm>
            <a:off x="-1588" y="64103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BCD7E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19" name="object 43"/>
          <p:cNvSpPr>
            <a:spLocks noChangeArrowheads="1"/>
          </p:cNvSpPr>
          <p:nvPr/>
        </p:nvSpPr>
        <p:spPr bwMode="auto">
          <a:xfrm>
            <a:off x="-1588" y="64182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B9D5E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20" name="object 44"/>
          <p:cNvSpPr>
            <a:spLocks noChangeArrowheads="1"/>
          </p:cNvSpPr>
          <p:nvPr/>
        </p:nvSpPr>
        <p:spPr bwMode="auto">
          <a:xfrm>
            <a:off x="-1588" y="64262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B6D3E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21" name="object 45"/>
          <p:cNvSpPr>
            <a:spLocks noChangeArrowheads="1"/>
          </p:cNvSpPr>
          <p:nvPr/>
        </p:nvSpPr>
        <p:spPr bwMode="auto">
          <a:xfrm>
            <a:off x="-1588" y="64325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B3D1E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22" name="object 46"/>
          <p:cNvSpPr>
            <a:spLocks noChangeArrowheads="1"/>
          </p:cNvSpPr>
          <p:nvPr/>
        </p:nvSpPr>
        <p:spPr bwMode="auto">
          <a:xfrm>
            <a:off x="-1588" y="64404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B0D0D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23" name="object 47"/>
          <p:cNvSpPr>
            <a:spLocks noChangeArrowheads="1"/>
          </p:cNvSpPr>
          <p:nvPr/>
        </p:nvSpPr>
        <p:spPr bwMode="auto">
          <a:xfrm>
            <a:off x="-1588" y="64484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ADCED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24" name="object 48"/>
          <p:cNvSpPr>
            <a:spLocks noChangeArrowheads="1"/>
          </p:cNvSpPr>
          <p:nvPr/>
        </p:nvSpPr>
        <p:spPr bwMode="auto">
          <a:xfrm>
            <a:off x="-1588" y="64547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AACCD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25" name="object 49"/>
          <p:cNvSpPr>
            <a:spLocks noChangeArrowheads="1"/>
          </p:cNvSpPr>
          <p:nvPr/>
        </p:nvSpPr>
        <p:spPr bwMode="auto">
          <a:xfrm>
            <a:off x="-1588" y="64611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A7CAD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26" name="object 50"/>
          <p:cNvSpPr>
            <a:spLocks noChangeArrowheads="1"/>
          </p:cNvSpPr>
          <p:nvPr/>
        </p:nvSpPr>
        <p:spPr bwMode="auto">
          <a:xfrm>
            <a:off x="-1588" y="64690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A4C8D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27" name="object 51"/>
          <p:cNvSpPr>
            <a:spLocks noChangeArrowheads="1"/>
          </p:cNvSpPr>
          <p:nvPr/>
        </p:nvSpPr>
        <p:spPr bwMode="auto">
          <a:xfrm>
            <a:off x="-1588" y="64770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A1C7D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28" name="object 52"/>
          <p:cNvSpPr>
            <a:spLocks noChangeArrowheads="1"/>
          </p:cNvSpPr>
          <p:nvPr/>
        </p:nvSpPr>
        <p:spPr bwMode="auto">
          <a:xfrm>
            <a:off x="-1588" y="64833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9EC5D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29" name="object 53"/>
          <p:cNvSpPr>
            <a:spLocks noChangeArrowheads="1"/>
          </p:cNvSpPr>
          <p:nvPr/>
        </p:nvSpPr>
        <p:spPr bwMode="auto">
          <a:xfrm>
            <a:off x="-1588" y="64912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9BC3D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30" name="object 54"/>
          <p:cNvSpPr>
            <a:spLocks noChangeArrowheads="1"/>
          </p:cNvSpPr>
          <p:nvPr/>
        </p:nvSpPr>
        <p:spPr bwMode="auto">
          <a:xfrm>
            <a:off x="-1588" y="64992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99C1D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31" name="object 55"/>
          <p:cNvSpPr>
            <a:spLocks noChangeArrowheads="1"/>
          </p:cNvSpPr>
          <p:nvPr/>
        </p:nvSpPr>
        <p:spPr bwMode="auto">
          <a:xfrm>
            <a:off x="-1588" y="65055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95BFD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32" name="object 56"/>
          <p:cNvSpPr>
            <a:spLocks noChangeArrowheads="1"/>
          </p:cNvSpPr>
          <p:nvPr/>
        </p:nvSpPr>
        <p:spPr bwMode="auto">
          <a:xfrm>
            <a:off x="-1588" y="65119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92BED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33" name="object 57"/>
          <p:cNvSpPr>
            <a:spLocks noChangeArrowheads="1"/>
          </p:cNvSpPr>
          <p:nvPr/>
        </p:nvSpPr>
        <p:spPr bwMode="auto">
          <a:xfrm>
            <a:off x="-1588" y="65198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8FBCD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34" name="object 58"/>
          <p:cNvSpPr>
            <a:spLocks noChangeArrowheads="1"/>
          </p:cNvSpPr>
          <p:nvPr/>
        </p:nvSpPr>
        <p:spPr bwMode="auto">
          <a:xfrm>
            <a:off x="-1588" y="65278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8CBAD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35" name="object 59"/>
          <p:cNvSpPr>
            <a:spLocks noChangeArrowheads="1"/>
          </p:cNvSpPr>
          <p:nvPr/>
        </p:nvSpPr>
        <p:spPr bwMode="auto">
          <a:xfrm>
            <a:off x="-1588" y="65341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89B8D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36" name="object 60"/>
          <p:cNvSpPr>
            <a:spLocks noChangeArrowheads="1"/>
          </p:cNvSpPr>
          <p:nvPr/>
        </p:nvSpPr>
        <p:spPr bwMode="auto">
          <a:xfrm>
            <a:off x="-1588" y="65420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86B6C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37" name="object 61"/>
          <p:cNvSpPr>
            <a:spLocks noChangeArrowheads="1"/>
          </p:cNvSpPr>
          <p:nvPr/>
        </p:nvSpPr>
        <p:spPr bwMode="auto">
          <a:xfrm>
            <a:off x="-1588" y="65500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83B5C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38" name="object 62"/>
          <p:cNvSpPr>
            <a:spLocks noChangeArrowheads="1"/>
          </p:cNvSpPr>
          <p:nvPr/>
        </p:nvSpPr>
        <p:spPr bwMode="auto">
          <a:xfrm>
            <a:off x="-1588" y="65563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80B3C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39" name="object 63"/>
          <p:cNvSpPr>
            <a:spLocks noChangeArrowheads="1"/>
          </p:cNvSpPr>
          <p:nvPr/>
        </p:nvSpPr>
        <p:spPr bwMode="auto">
          <a:xfrm>
            <a:off x="-1588" y="65643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7DB1C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40" name="object 64"/>
          <p:cNvSpPr>
            <a:spLocks noChangeArrowheads="1"/>
          </p:cNvSpPr>
          <p:nvPr/>
        </p:nvSpPr>
        <p:spPr bwMode="auto">
          <a:xfrm>
            <a:off x="-1588" y="65706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7AAFC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41" name="object 65"/>
          <p:cNvSpPr>
            <a:spLocks noChangeArrowheads="1"/>
          </p:cNvSpPr>
          <p:nvPr/>
        </p:nvSpPr>
        <p:spPr bwMode="auto">
          <a:xfrm>
            <a:off x="-1588" y="65786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77ADC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42" name="object 66"/>
          <p:cNvSpPr>
            <a:spLocks noChangeArrowheads="1"/>
          </p:cNvSpPr>
          <p:nvPr/>
        </p:nvSpPr>
        <p:spPr bwMode="auto">
          <a:xfrm>
            <a:off x="-1588" y="65865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74ACC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43" name="object 67"/>
          <p:cNvSpPr>
            <a:spLocks noChangeArrowheads="1"/>
          </p:cNvSpPr>
          <p:nvPr/>
        </p:nvSpPr>
        <p:spPr bwMode="auto">
          <a:xfrm>
            <a:off x="-1588" y="65928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71AAC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44" name="object 68"/>
          <p:cNvSpPr>
            <a:spLocks noChangeArrowheads="1"/>
          </p:cNvSpPr>
          <p:nvPr/>
        </p:nvSpPr>
        <p:spPr bwMode="auto">
          <a:xfrm>
            <a:off x="-1588" y="66008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6EA8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45" name="object 69"/>
          <p:cNvSpPr>
            <a:spLocks noChangeArrowheads="1"/>
          </p:cNvSpPr>
          <p:nvPr/>
        </p:nvSpPr>
        <p:spPr bwMode="auto">
          <a:xfrm>
            <a:off x="-1588" y="66071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6BA6C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46" name="object 70"/>
          <p:cNvSpPr>
            <a:spLocks noChangeArrowheads="1"/>
          </p:cNvSpPr>
          <p:nvPr/>
        </p:nvSpPr>
        <p:spPr bwMode="auto">
          <a:xfrm>
            <a:off x="-1588" y="66151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68A4C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47" name="object 71"/>
          <p:cNvSpPr>
            <a:spLocks noChangeArrowheads="1"/>
          </p:cNvSpPr>
          <p:nvPr/>
        </p:nvSpPr>
        <p:spPr bwMode="auto">
          <a:xfrm>
            <a:off x="-1588" y="66214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66A3C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48" name="object 72"/>
          <p:cNvSpPr>
            <a:spLocks noChangeArrowheads="1"/>
          </p:cNvSpPr>
          <p:nvPr/>
        </p:nvSpPr>
        <p:spPr bwMode="auto">
          <a:xfrm>
            <a:off x="-1588" y="66294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62A1C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49" name="object 73"/>
          <p:cNvSpPr>
            <a:spLocks noChangeArrowheads="1"/>
          </p:cNvSpPr>
          <p:nvPr/>
        </p:nvSpPr>
        <p:spPr bwMode="auto">
          <a:xfrm>
            <a:off x="-1588" y="66373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5F9FB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50" name="object 74"/>
          <p:cNvSpPr>
            <a:spLocks noChangeArrowheads="1"/>
          </p:cNvSpPr>
          <p:nvPr/>
        </p:nvSpPr>
        <p:spPr bwMode="auto">
          <a:xfrm>
            <a:off x="-1588" y="66436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5C9DB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51" name="object 75"/>
          <p:cNvSpPr>
            <a:spLocks noChangeArrowheads="1"/>
          </p:cNvSpPr>
          <p:nvPr/>
        </p:nvSpPr>
        <p:spPr bwMode="auto">
          <a:xfrm>
            <a:off x="-1588" y="66516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599BB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52" name="object 76"/>
          <p:cNvSpPr>
            <a:spLocks noChangeArrowheads="1"/>
          </p:cNvSpPr>
          <p:nvPr/>
        </p:nvSpPr>
        <p:spPr bwMode="auto">
          <a:xfrm>
            <a:off x="-1588" y="66579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569AB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53" name="object 77"/>
          <p:cNvSpPr>
            <a:spLocks noChangeArrowheads="1"/>
          </p:cNvSpPr>
          <p:nvPr/>
        </p:nvSpPr>
        <p:spPr bwMode="auto">
          <a:xfrm>
            <a:off x="-1588" y="66659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5399B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54" name="object 78"/>
          <p:cNvSpPr>
            <a:spLocks noChangeArrowheads="1"/>
          </p:cNvSpPr>
          <p:nvPr/>
        </p:nvSpPr>
        <p:spPr bwMode="auto">
          <a:xfrm>
            <a:off x="-1588" y="66722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5096B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55" name="object 79"/>
          <p:cNvSpPr>
            <a:spLocks noChangeArrowheads="1"/>
          </p:cNvSpPr>
          <p:nvPr/>
        </p:nvSpPr>
        <p:spPr bwMode="auto">
          <a:xfrm>
            <a:off x="-1588" y="66802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4D94B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56" name="object 80"/>
          <p:cNvSpPr>
            <a:spLocks noChangeArrowheads="1"/>
          </p:cNvSpPr>
          <p:nvPr/>
        </p:nvSpPr>
        <p:spPr bwMode="auto">
          <a:xfrm>
            <a:off x="-1588" y="66881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4A92B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57" name="object 81"/>
          <p:cNvSpPr>
            <a:spLocks noChangeArrowheads="1"/>
          </p:cNvSpPr>
          <p:nvPr/>
        </p:nvSpPr>
        <p:spPr bwMode="auto">
          <a:xfrm>
            <a:off x="-1588" y="66944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4791B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58" name="object 82"/>
          <p:cNvSpPr>
            <a:spLocks noChangeArrowheads="1"/>
          </p:cNvSpPr>
          <p:nvPr/>
        </p:nvSpPr>
        <p:spPr bwMode="auto">
          <a:xfrm>
            <a:off x="-1588" y="67024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448FB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59" name="object 83"/>
          <p:cNvSpPr>
            <a:spLocks noChangeArrowheads="1"/>
          </p:cNvSpPr>
          <p:nvPr/>
        </p:nvSpPr>
        <p:spPr bwMode="auto">
          <a:xfrm>
            <a:off x="-1588" y="67087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418DB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60" name="object 84"/>
          <p:cNvSpPr>
            <a:spLocks noChangeArrowheads="1"/>
          </p:cNvSpPr>
          <p:nvPr/>
        </p:nvSpPr>
        <p:spPr bwMode="auto">
          <a:xfrm>
            <a:off x="-1588" y="67167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3E8BB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61" name="object 85"/>
          <p:cNvSpPr>
            <a:spLocks noChangeArrowheads="1"/>
          </p:cNvSpPr>
          <p:nvPr/>
        </p:nvSpPr>
        <p:spPr bwMode="auto">
          <a:xfrm>
            <a:off x="-1588" y="67230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3B89B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62" name="object 86"/>
          <p:cNvSpPr>
            <a:spLocks noChangeArrowheads="1"/>
          </p:cNvSpPr>
          <p:nvPr/>
        </p:nvSpPr>
        <p:spPr bwMode="auto">
          <a:xfrm>
            <a:off x="-1588" y="67310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3888A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63" name="object 87"/>
          <p:cNvSpPr>
            <a:spLocks noChangeArrowheads="1"/>
          </p:cNvSpPr>
          <p:nvPr/>
        </p:nvSpPr>
        <p:spPr bwMode="auto">
          <a:xfrm>
            <a:off x="-1588" y="67389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3586A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64" name="object 88"/>
          <p:cNvSpPr>
            <a:spLocks noChangeArrowheads="1"/>
          </p:cNvSpPr>
          <p:nvPr/>
        </p:nvSpPr>
        <p:spPr bwMode="auto">
          <a:xfrm>
            <a:off x="-1588" y="67452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3384A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65" name="object 89"/>
          <p:cNvSpPr>
            <a:spLocks noChangeArrowheads="1"/>
          </p:cNvSpPr>
          <p:nvPr/>
        </p:nvSpPr>
        <p:spPr bwMode="auto">
          <a:xfrm>
            <a:off x="-1588" y="67532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2F82A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66" name="object 90"/>
          <p:cNvSpPr>
            <a:spLocks noChangeArrowheads="1"/>
          </p:cNvSpPr>
          <p:nvPr/>
        </p:nvSpPr>
        <p:spPr bwMode="auto">
          <a:xfrm>
            <a:off x="-1588" y="67595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2C80A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67" name="object 91"/>
          <p:cNvSpPr>
            <a:spLocks noChangeArrowheads="1"/>
          </p:cNvSpPr>
          <p:nvPr/>
        </p:nvSpPr>
        <p:spPr bwMode="auto">
          <a:xfrm>
            <a:off x="-1588" y="67675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297FA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68" name="object 92"/>
          <p:cNvSpPr>
            <a:spLocks noChangeArrowheads="1"/>
          </p:cNvSpPr>
          <p:nvPr/>
        </p:nvSpPr>
        <p:spPr bwMode="auto">
          <a:xfrm>
            <a:off x="-1588" y="67754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267DA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69" name="object 93"/>
          <p:cNvSpPr>
            <a:spLocks noChangeArrowheads="1"/>
          </p:cNvSpPr>
          <p:nvPr/>
        </p:nvSpPr>
        <p:spPr bwMode="auto">
          <a:xfrm>
            <a:off x="-1588" y="67818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237BA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70" name="object 94"/>
          <p:cNvSpPr>
            <a:spLocks noChangeArrowheads="1"/>
          </p:cNvSpPr>
          <p:nvPr/>
        </p:nvSpPr>
        <p:spPr bwMode="auto">
          <a:xfrm>
            <a:off x="-1588" y="67897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2079A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71" name="object 95"/>
          <p:cNvSpPr>
            <a:spLocks noChangeArrowheads="1"/>
          </p:cNvSpPr>
          <p:nvPr/>
        </p:nvSpPr>
        <p:spPr bwMode="auto">
          <a:xfrm>
            <a:off x="-1588" y="67976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1D77A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72" name="object 96"/>
          <p:cNvSpPr>
            <a:spLocks noChangeArrowheads="1"/>
          </p:cNvSpPr>
          <p:nvPr/>
        </p:nvSpPr>
        <p:spPr bwMode="auto">
          <a:xfrm>
            <a:off x="-1588" y="68040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1A76A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73" name="object 97"/>
          <p:cNvSpPr>
            <a:spLocks noChangeArrowheads="1"/>
          </p:cNvSpPr>
          <p:nvPr/>
        </p:nvSpPr>
        <p:spPr bwMode="auto">
          <a:xfrm>
            <a:off x="-1588" y="68103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1774A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74" name="object 98"/>
          <p:cNvSpPr>
            <a:spLocks noChangeArrowheads="1"/>
          </p:cNvSpPr>
          <p:nvPr/>
        </p:nvSpPr>
        <p:spPr bwMode="auto">
          <a:xfrm>
            <a:off x="-1588" y="68183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1472A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75" name="object 99"/>
          <p:cNvSpPr>
            <a:spLocks noChangeArrowheads="1"/>
          </p:cNvSpPr>
          <p:nvPr/>
        </p:nvSpPr>
        <p:spPr bwMode="auto">
          <a:xfrm>
            <a:off x="-1588" y="68262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1170A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76" name="object 100"/>
          <p:cNvSpPr>
            <a:spLocks noChangeArrowheads="1"/>
          </p:cNvSpPr>
          <p:nvPr/>
        </p:nvSpPr>
        <p:spPr bwMode="auto">
          <a:xfrm>
            <a:off x="-1588" y="68326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0E6E9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77" name="object 101"/>
          <p:cNvSpPr>
            <a:spLocks noChangeArrowheads="1"/>
          </p:cNvSpPr>
          <p:nvPr/>
        </p:nvSpPr>
        <p:spPr bwMode="auto">
          <a:xfrm>
            <a:off x="-1588" y="68405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0B6D9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78" name="object 102"/>
          <p:cNvSpPr>
            <a:spLocks noChangeArrowheads="1"/>
          </p:cNvSpPr>
          <p:nvPr/>
        </p:nvSpPr>
        <p:spPr bwMode="auto">
          <a:xfrm>
            <a:off x="-1588" y="68484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086B9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79" name="object 103"/>
          <p:cNvSpPr>
            <a:spLocks noChangeArrowheads="1"/>
          </p:cNvSpPr>
          <p:nvPr/>
        </p:nvSpPr>
        <p:spPr bwMode="auto">
          <a:xfrm>
            <a:off x="-1588" y="68548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05699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80" name="object 104"/>
          <p:cNvSpPr>
            <a:spLocks noChangeArrowheads="1"/>
          </p:cNvSpPr>
          <p:nvPr/>
        </p:nvSpPr>
        <p:spPr bwMode="auto">
          <a:xfrm>
            <a:off x="304800" y="6323013"/>
            <a:ext cx="723900" cy="4794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81" name="object 105"/>
          <p:cNvSpPr>
            <a:spLocks noChangeArrowheads="1"/>
          </p:cNvSpPr>
          <p:nvPr/>
        </p:nvSpPr>
        <p:spPr bwMode="auto">
          <a:xfrm>
            <a:off x="1020763" y="6454775"/>
            <a:ext cx="1384300" cy="228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82" name="object 106"/>
          <p:cNvSpPr>
            <a:spLocks noChangeArrowheads="1"/>
          </p:cNvSpPr>
          <p:nvPr/>
        </p:nvSpPr>
        <p:spPr bwMode="auto">
          <a:xfrm>
            <a:off x="0" y="6127750"/>
            <a:ext cx="9137650" cy="38100"/>
          </a:xfrm>
          <a:custGeom>
            <a:avLst/>
            <a:gdLst>
              <a:gd name="T0" fmla="*/ 0 w 9137650"/>
              <a:gd name="T1" fmla="*/ 0 h 38097"/>
              <a:gd name="T2" fmla="*/ 9137650 w 9137650"/>
              <a:gd name="T3" fmla="*/ 38097 h 38097"/>
            </a:gdLst>
            <a:ahLst/>
            <a:cxnLst/>
            <a:rect l="T0" t="T1" r="T2" b="T3"/>
            <a:pathLst>
              <a:path w="9137650" h="38097">
                <a:moveTo>
                  <a:pt x="0" y="38097"/>
                </a:moveTo>
                <a:lnTo>
                  <a:pt x="9137650" y="38097"/>
                </a:lnTo>
                <a:lnTo>
                  <a:pt x="913765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83" name="object 107"/>
          <p:cNvSpPr>
            <a:spLocks noChangeArrowheads="1"/>
          </p:cNvSpPr>
          <p:nvPr/>
        </p:nvSpPr>
        <p:spPr bwMode="auto">
          <a:xfrm>
            <a:off x="0" y="6127750"/>
            <a:ext cx="9137650" cy="38100"/>
          </a:xfrm>
          <a:custGeom>
            <a:avLst/>
            <a:gdLst>
              <a:gd name="T0" fmla="*/ 0 w 9137650"/>
              <a:gd name="T1" fmla="*/ 0 h 38097"/>
              <a:gd name="T2" fmla="*/ 9137650 w 9137650"/>
              <a:gd name="T3" fmla="*/ 38097 h 38097"/>
            </a:gdLst>
            <a:ahLst/>
            <a:cxnLst/>
            <a:rect l="T0" t="T1" r="T2" b="T3"/>
            <a:pathLst>
              <a:path w="9137650" h="38097">
                <a:moveTo>
                  <a:pt x="0" y="38097"/>
                </a:moveTo>
                <a:lnTo>
                  <a:pt x="9137650" y="38097"/>
                </a:lnTo>
                <a:lnTo>
                  <a:pt x="913765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84" name="object 108"/>
          <p:cNvSpPr>
            <a:spLocks noChangeArrowheads="1"/>
          </p:cNvSpPr>
          <p:nvPr/>
        </p:nvSpPr>
        <p:spPr bwMode="auto">
          <a:xfrm>
            <a:off x="0" y="6162675"/>
            <a:ext cx="9137650" cy="38100"/>
          </a:xfrm>
          <a:custGeom>
            <a:avLst/>
            <a:gdLst>
              <a:gd name="T0" fmla="*/ 0 w 9137650"/>
              <a:gd name="T1" fmla="*/ 0 h 38097"/>
              <a:gd name="T2" fmla="*/ 9137650 w 9137650"/>
              <a:gd name="T3" fmla="*/ 38097 h 38097"/>
            </a:gdLst>
            <a:ahLst/>
            <a:cxnLst/>
            <a:rect l="T0" t="T1" r="T2" b="T3"/>
            <a:pathLst>
              <a:path w="9137650" h="38097">
                <a:moveTo>
                  <a:pt x="0" y="38097"/>
                </a:moveTo>
                <a:lnTo>
                  <a:pt x="9137650" y="38097"/>
                </a:lnTo>
                <a:lnTo>
                  <a:pt x="913765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85" name="object 109"/>
          <p:cNvSpPr>
            <a:spLocks noChangeArrowheads="1"/>
          </p:cNvSpPr>
          <p:nvPr/>
        </p:nvSpPr>
        <p:spPr bwMode="auto">
          <a:xfrm>
            <a:off x="0" y="6162675"/>
            <a:ext cx="9137650" cy="38100"/>
          </a:xfrm>
          <a:custGeom>
            <a:avLst/>
            <a:gdLst>
              <a:gd name="T0" fmla="*/ 0 w 9137650"/>
              <a:gd name="T1" fmla="*/ 0 h 38097"/>
              <a:gd name="T2" fmla="*/ 9137650 w 9137650"/>
              <a:gd name="T3" fmla="*/ 38097 h 38097"/>
            </a:gdLst>
            <a:ahLst/>
            <a:cxnLst/>
            <a:rect l="T0" t="T1" r="T2" b="T3"/>
            <a:pathLst>
              <a:path w="9137650" h="38097">
                <a:moveTo>
                  <a:pt x="0" y="38097"/>
                </a:moveTo>
                <a:lnTo>
                  <a:pt x="9137650" y="38097"/>
                </a:lnTo>
                <a:lnTo>
                  <a:pt x="913765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86" name="object 110"/>
          <p:cNvSpPr>
            <a:spLocks noChangeArrowheads="1"/>
          </p:cNvSpPr>
          <p:nvPr/>
        </p:nvSpPr>
        <p:spPr bwMode="auto">
          <a:xfrm>
            <a:off x="0" y="6200775"/>
            <a:ext cx="9137650" cy="57150"/>
          </a:xfrm>
          <a:custGeom>
            <a:avLst/>
            <a:gdLst>
              <a:gd name="T0" fmla="*/ 0 w 9137650"/>
              <a:gd name="T1" fmla="*/ 0 h 57146"/>
              <a:gd name="T2" fmla="*/ 9137650 w 9137650"/>
              <a:gd name="T3" fmla="*/ 57146 h 57146"/>
            </a:gdLst>
            <a:ahLst/>
            <a:cxnLst/>
            <a:rect l="T0" t="T1" r="T2" b="T3"/>
            <a:pathLst>
              <a:path w="9137650" h="57146">
                <a:moveTo>
                  <a:pt x="0" y="57146"/>
                </a:moveTo>
                <a:lnTo>
                  <a:pt x="9137650" y="57146"/>
                </a:lnTo>
                <a:lnTo>
                  <a:pt x="9137650" y="0"/>
                </a:lnTo>
                <a:lnTo>
                  <a:pt x="0" y="0"/>
                </a:lnTo>
                <a:lnTo>
                  <a:pt x="0" y="57146"/>
                </a:lnTo>
                <a:close/>
              </a:path>
            </a:pathLst>
          </a:cu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87" name="object 20"/>
          <p:cNvSpPr>
            <a:spLocks noChangeArrowheads="1"/>
          </p:cNvSpPr>
          <p:nvPr/>
        </p:nvSpPr>
        <p:spPr bwMode="auto">
          <a:xfrm>
            <a:off x="2041525" y="1704975"/>
            <a:ext cx="5715000" cy="40227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63650" y="365125"/>
            <a:ext cx="6738938" cy="330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585"/>
              </a:lnSpc>
              <a:spcBef>
                <a:spcPts val="129"/>
              </a:spcBef>
              <a:spcAft>
                <a:spcPts val="0"/>
              </a:spcAft>
              <a:defRPr/>
            </a:pPr>
            <a:r>
              <a:rPr sz="2400" b="1" dirty="0">
                <a:solidFill>
                  <a:srgbClr val="000099"/>
                </a:solidFill>
                <a:latin typeface="Tahoma"/>
                <a:cs typeface="Tahoma"/>
              </a:rPr>
              <a:t>SI</a:t>
            </a:r>
            <a:r>
              <a:rPr sz="2400" b="1" spc="4" dirty="0">
                <a:solidFill>
                  <a:srgbClr val="000099"/>
                </a:solidFill>
                <a:latin typeface="Tahoma"/>
                <a:cs typeface="Tahoma"/>
              </a:rPr>
              <a:t>S</a:t>
            </a:r>
            <a:r>
              <a:rPr sz="2400" b="1" spc="-9" dirty="0">
                <a:solidFill>
                  <a:srgbClr val="000099"/>
                </a:solidFill>
                <a:latin typeface="Tahoma"/>
                <a:cs typeface="Tahoma"/>
              </a:rPr>
              <a:t>T</a:t>
            </a:r>
            <a:r>
              <a:rPr sz="2400" b="1" dirty="0">
                <a:solidFill>
                  <a:srgbClr val="000099"/>
                </a:solidFill>
                <a:latin typeface="Tahoma"/>
                <a:cs typeface="Tahoma"/>
              </a:rPr>
              <a:t>E</a:t>
            </a:r>
            <a:r>
              <a:rPr sz="2400" b="1" spc="4" dirty="0">
                <a:solidFill>
                  <a:srgbClr val="000099"/>
                </a:solidFill>
                <a:latin typeface="Tahoma"/>
                <a:cs typeface="Tahoma"/>
              </a:rPr>
              <a:t>M</a:t>
            </a:r>
            <a:r>
              <a:rPr sz="2400" b="1" dirty="0">
                <a:solidFill>
                  <a:srgbClr val="000099"/>
                </a:solidFill>
                <a:latin typeface="Tahoma"/>
                <a:cs typeface="Tahoma"/>
              </a:rPr>
              <a:t>A </a:t>
            </a:r>
            <a:r>
              <a:rPr sz="2400" b="1" spc="-685" dirty="0">
                <a:solidFill>
                  <a:srgbClr val="00007F"/>
                </a:solidFill>
                <a:latin typeface="Tahoma"/>
                <a:cs typeface="Tahoma"/>
              </a:rPr>
              <a:t> </a:t>
            </a:r>
            <a:r>
              <a:rPr sz="2400" b="1" spc="-9" dirty="0">
                <a:solidFill>
                  <a:srgbClr val="00007F"/>
                </a:solidFill>
                <a:latin typeface="Tahoma"/>
                <a:cs typeface="Tahoma"/>
              </a:rPr>
              <a:t>T</a:t>
            </a:r>
            <a:r>
              <a:rPr sz="2400" b="1" spc="-4" dirty="0">
                <a:solidFill>
                  <a:srgbClr val="00007F"/>
                </a:solidFill>
                <a:latin typeface="Tahoma"/>
                <a:cs typeface="Tahoma"/>
              </a:rPr>
              <a:t>R</a:t>
            </a:r>
            <a:r>
              <a:rPr sz="2400" b="1" spc="9" dirty="0">
                <a:solidFill>
                  <a:srgbClr val="00007F"/>
                </a:solidFill>
                <a:latin typeface="Tahoma"/>
                <a:cs typeface="Tahoma"/>
              </a:rPr>
              <a:t>I</a:t>
            </a:r>
            <a:r>
              <a:rPr sz="2400" b="1" spc="-4" dirty="0">
                <a:solidFill>
                  <a:srgbClr val="00007F"/>
                </a:solidFill>
                <a:latin typeface="Tahoma"/>
                <a:cs typeface="Tahoma"/>
              </a:rPr>
              <a:t>B</a:t>
            </a:r>
            <a:r>
              <a:rPr sz="2400" b="1" spc="4" dirty="0">
                <a:solidFill>
                  <a:srgbClr val="00007F"/>
                </a:solidFill>
                <a:latin typeface="Tahoma"/>
                <a:cs typeface="Tahoma"/>
              </a:rPr>
              <a:t>U</a:t>
            </a:r>
            <a:r>
              <a:rPr sz="2400" b="1" spc="-9" dirty="0">
                <a:solidFill>
                  <a:srgbClr val="00007F"/>
                </a:solidFill>
                <a:latin typeface="Tahoma"/>
                <a:cs typeface="Tahoma"/>
              </a:rPr>
              <a:t>T</a:t>
            </a:r>
            <a:r>
              <a:rPr lang="es-ES_tradnl" sz="2400" b="1" spc="4" dirty="0">
                <a:solidFill>
                  <a:srgbClr val="00007F"/>
                </a:solidFill>
                <a:latin typeface="Tahoma"/>
                <a:cs typeface="Tahoma"/>
              </a:rPr>
              <a:t>A</a:t>
            </a:r>
            <a:r>
              <a:rPr sz="2400" b="1" spc="-4" dirty="0">
                <a:solidFill>
                  <a:srgbClr val="00007F"/>
                </a:solidFill>
                <a:latin typeface="Tahoma"/>
                <a:cs typeface="Tahoma"/>
              </a:rPr>
              <a:t>R</a:t>
            </a:r>
            <a:r>
              <a:rPr sz="2400" b="1" dirty="0">
                <a:solidFill>
                  <a:srgbClr val="00007F"/>
                </a:solidFill>
                <a:latin typeface="Tahoma"/>
                <a:cs typeface="Tahoma"/>
              </a:rPr>
              <a:t>IO </a:t>
            </a:r>
            <a:r>
              <a:rPr sz="2400" b="1" spc="-9" dirty="0">
                <a:solidFill>
                  <a:srgbClr val="00007F"/>
                </a:solidFill>
                <a:latin typeface="Tahoma"/>
                <a:cs typeface="Tahoma"/>
              </a:rPr>
              <a:t>N</a:t>
            </a:r>
            <a:r>
              <a:rPr sz="2400" b="1" spc="4" dirty="0">
                <a:solidFill>
                  <a:srgbClr val="00007F"/>
                </a:solidFill>
                <a:latin typeface="Tahoma"/>
                <a:cs typeface="Tahoma"/>
              </a:rPr>
              <a:t>A</a:t>
            </a:r>
            <a:r>
              <a:rPr sz="2400" b="1" spc="-14" dirty="0">
                <a:solidFill>
                  <a:srgbClr val="00007F"/>
                </a:solidFill>
                <a:latin typeface="Tahoma"/>
                <a:cs typeface="Tahoma"/>
              </a:rPr>
              <a:t>C</a:t>
            </a:r>
            <a:r>
              <a:rPr sz="2400" b="1" spc="25" dirty="0">
                <a:solidFill>
                  <a:srgbClr val="00007F"/>
                </a:solidFill>
                <a:latin typeface="Tahoma"/>
                <a:cs typeface="Tahoma"/>
              </a:rPr>
              <a:t>I</a:t>
            </a:r>
            <a:r>
              <a:rPr sz="2400" b="1" dirty="0">
                <a:solidFill>
                  <a:srgbClr val="000099"/>
                </a:solidFill>
                <a:latin typeface="Tahoma"/>
                <a:cs typeface="Tahoma"/>
              </a:rPr>
              <a:t>O</a:t>
            </a:r>
            <a:r>
              <a:rPr sz="2400" b="1" spc="-9" dirty="0">
                <a:solidFill>
                  <a:srgbClr val="000099"/>
                </a:solidFill>
                <a:latin typeface="Tahoma"/>
                <a:cs typeface="Tahoma"/>
              </a:rPr>
              <a:t>N</a:t>
            </a:r>
            <a:r>
              <a:rPr sz="2400" b="1" spc="4" dirty="0">
                <a:solidFill>
                  <a:srgbClr val="000099"/>
                </a:solidFill>
                <a:latin typeface="Tahoma"/>
                <a:cs typeface="Tahoma"/>
              </a:rPr>
              <a:t>A</a:t>
            </a:r>
            <a:r>
              <a:rPr sz="2400" b="1" dirty="0">
                <a:solidFill>
                  <a:srgbClr val="000099"/>
                </a:solidFill>
                <a:latin typeface="Tahoma"/>
                <a:cs typeface="Tahoma"/>
              </a:rPr>
              <a:t>L - B</a:t>
            </a:r>
            <a:r>
              <a:rPr sz="2400" b="1" spc="-4" dirty="0">
                <a:solidFill>
                  <a:srgbClr val="000099"/>
                </a:solidFill>
                <a:latin typeface="Tahoma"/>
                <a:cs typeface="Tahoma"/>
              </a:rPr>
              <a:t>RA</a:t>
            </a:r>
            <a:r>
              <a:rPr sz="2400" b="1" spc="9" dirty="0">
                <a:solidFill>
                  <a:srgbClr val="000099"/>
                </a:solidFill>
                <a:latin typeface="Tahoma"/>
                <a:cs typeface="Tahoma"/>
              </a:rPr>
              <a:t>S</a:t>
            </a:r>
            <a:r>
              <a:rPr sz="2400" b="1" dirty="0">
                <a:solidFill>
                  <a:srgbClr val="000099"/>
                </a:solidFill>
                <a:latin typeface="Tahoma"/>
                <a:cs typeface="Tahoma"/>
              </a:rPr>
              <a:t>IL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62113" y="1081088"/>
            <a:ext cx="7177087" cy="3556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790"/>
              </a:lnSpc>
              <a:spcBef>
                <a:spcPts val="139"/>
              </a:spcBef>
              <a:spcAft>
                <a:spcPts val="0"/>
              </a:spcAft>
              <a:defRPr/>
            </a:pPr>
            <a:r>
              <a:rPr sz="2600" dirty="0" err="1">
                <a:latin typeface="Tahoma"/>
                <a:cs typeface="Tahoma"/>
              </a:rPr>
              <a:t>Org</a:t>
            </a:r>
            <a:r>
              <a:rPr sz="2600" spc="4" dirty="0" err="1">
                <a:latin typeface="Tahoma"/>
                <a:cs typeface="Tahoma"/>
              </a:rPr>
              <a:t>a</a:t>
            </a:r>
            <a:r>
              <a:rPr sz="2600" dirty="0" err="1">
                <a:latin typeface="Tahoma"/>
                <a:cs typeface="Tahoma"/>
              </a:rPr>
              <a:t>ni</a:t>
            </a:r>
            <a:r>
              <a:rPr sz="2600" spc="-4" dirty="0" err="1">
                <a:latin typeface="Tahoma"/>
                <a:cs typeface="Tahoma"/>
              </a:rPr>
              <a:t>z</a:t>
            </a:r>
            <a:r>
              <a:rPr sz="2600" spc="4" dirty="0" err="1">
                <a:latin typeface="Tahoma"/>
                <a:cs typeface="Tahoma"/>
              </a:rPr>
              <a:t>a</a:t>
            </a:r>
            <a:r>
              <a:rPr lang="es-ES_tradnl" sz="2600" spc="4" dirty="0" err="1">
                <a:latin typeface="Tahoma"/>
                <a:cs typeface="Tahoma"/>
              </a:rPr>
              <a:t>ción</a:t>
            </a:r>
            <a:r>
              <a:rPr lang="es-ES_tradnl" sz="2600" spc="4" dirty="0">
                <a:latin typeface="Tahoma"/>
                <a:cs typeface="Tahoma"/>
              </a:rPr>
              <a:t> del</a:t>
            </a:r>
            <a:r>
              <a:rPr sz="2600" dirty="0">
                <a:latin typeface="Tahoma"/>
                <a:cs typeface="Tahoma"/>
              </a:rPr>
              <a:t> </a:t>
            </a:r>
            <a:r>
              <a:rPr sz="2600" spc="9" dirty="0" err="1">
                <a:latin typeface="Tahoma"/>
                <a:cs typeface="Tahoma"/>
              </a:rPr>
              <a:t>S</a:t>
            </a:r>
            <a:r>
              <a:rPr sz="2600" spc="-4" dirty="0" err="1">
                <a:latin typeface="Tahoma"/>
                <a:cs typeface="Tahoma"/>
              </a:rPr>
              <a:t>i</a:t>
            </a:r>
            <a:r>
              <a:rPr sz="2600" spc="4" dirty="0" err="1">
                <a:latin typeface="Tahoma"/>
                <a:cs typeface="Tahoma"/>
              </a:rPr>
              <a:t>s</a:t>
            </a:r>
            <a:r>
              <a:rPr sz="2600" dirty="0" err="1">
                <a:latin typeface="Tahoma"/>
                <a:cs typeface="Tahoma"/>
              </a:rPr>
              <a:t>tema</a:t>
            </a:r>
            <a:r>
              <a:rPr sz="2600" dirty="0">
                <a:latin typeface="Tahoma"/>
                <a:cs typeface="Tahoma"/>
              </a:rPr>
              <a:t> </a:t>
            </a:r>
            <a:r>
              <a:rPr sz="2600" dirty="0" err="1">
                <a:latin typeface="Tahoma"/>
                <a:cs typeface="Tahoma"/>
              </a:rPr>
              <a:t>Tr</a:t>
            </a:r>
            <a:r>
              <a:rPr sz="2600" spc="4" dirty="0" err="1">
                <a:latin typeface="Tahoma"/>
                <a:cs typeface="Tahoma"/>
              </a:rPr>
              <a:t>i</a:t>
            </a:r>
            <a:r>
              <a:rPr sz="2600" dirty="0" err="1">
                <a:latin typeface="Tahoma"/>
                <a:cs typeface="Tahoma"/>
              </a:rPr>
              <a:t>bu</a:t>
            </a:r>
            <a:r>
              <a:rPr sz="2600" spc="4" dirty="0" err="1">
                <a:latin typeface="Tahoma"/>
                <a:cs typeface="Tahoma"/>
              </a:rPr>
              <a:t>t</a:t>
            </a:r>
            <a:r>
              <a:rPr lang="es-ES_tradnl" sz="2600" spc="4" dirty="0">
                <a:latin typeface="Tahoma"/>
                <a:cs typeface="Tahoma"/>
              </a:rPr>
              <a:t>a</a:t>
            </a:r>
            <a:r>
              <a:rPr sz="2600" spc="-4" dirty="0" err="1">
                <a:latin typeface="Tahoma"/>
                <a:cs typeface="Tahoma"/>
              </a:rPr>
              <a:t>r</a:t>
            </a:r>
            <a:r>
              <a:rPr sz="2600" spc="4" dirty="0" err="1">
                <a:latin typeface="Tahoma"/>
                <a:cs typeface="Tahoma"/>
              </a:rPr>
              <a:t>i</a:t>
            </a:r>
            <a:r>
              <a:rPr sz="2600" dirty="0" err="1">
                <a:latin typeface="Tahoma"/>
                <a:cs typeface="Tahoma"/>
              </a:rPr>
              <a:t>o</a:t>
            </a:r>
            <a:r>
              <a:rPr sz="2600" dirty="0">
                <a:latin typeface="Tahoma"/>
                <a:cs typeface="Tahoma"/>
              </a:rPr>
              <a:t> N</a:t>
            </a:r>
            <a:r>
              <a:rPr sz="2600" spc="4" dirty="0">
                <a:latin typeface="Tahoma"/>
                <a:cs typeface="Tahoma"/>
              </a:rPr>
              <a:t>a</a:t>
            </a:r>
            <a:r>
              <a:rPr sz="2600" dirty="0">
                <a:latin typeface="Tahoma"/>
                <a:cs typeface="Tahoma"/>
              </a:rPr>
              <a:t>c</a:t>
            </a:r>
            <a:r>
              <a:rPr sz="2600" spc="4" dirty="0">
                <a:latin typeface="Tahoma"/>
                <a:cs typeface="Tahoma"/>
              </a:rPr>
              <a:t>io</a:t>
            </a:r>
            <a:r>
              <a:rPr sz="2600" dirty="0">
                <a:latin typeface="Tahoma"/>
                <a:cs typeface="Tahoma"/>
              </a:rPr>
              <a:t>na</a:t>
            </a:r>
            <a:r>
              <a:rPr sz="2600" spc="4" dirty="0">
                <a:latin typeface="Tahoma"/>
                <a:cs typeface="Tahoma"/>
              </a:rPr>
              <a:t>l</a:t>
            </a:r>
            <a:r>
              <a:rPr sz="2600" dirty="0">
                <a:latin typeface="Tahoma"/>
                <a:cs typeface="Tahoma"/>
              </a:rPr>
              <a:t>:</a:t>
            </a:r>
            <a:endParaRPr sz="2600" dirty="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92188" y="1120775"/>
            <a:ext cx="225425" cy="2413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1814"/>
              </a:lnSpc>
              <a:spcBef>
                <a:spcPts val="90"/>
              </a:spcBef>
              <a:spcAft>
                <a:spcPts val="0"/>
              </a:spcAft>
              <a:defRPr/>
            </a:pPr>
            <a:r>
              <a:rPr sz="1650" dirty="0">
                <a:latin typeface="Wingdings"/>
                <a:cs typeface="Wingdings"/>
              </a:rPr>
              <a:t></a:t>
            </a:r>
            <a:endParaRPr sz="1650">
              <a:latin typeface="Wingdings"/>
              <a:cs typeface="Wingding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58925" y="2051050"/>
            <a:ext cx="5494338" cy="750888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lnSpc>
                <a:spcPts val="2788"/>
              </a:lnSpc>
              <a:spcBef>
                <a:spcPts val="138"/>
              </a:spcBef>
            </a:pPr>
            <a:r>
              <a:rPr lang="en-US" sz="2600">
                <a:latin typeface="Tahoma" pitchFamily="34" charset="0"/>
                <a:cs typeface="Tahoma" pitchFamily="34" charset="0"/>
              </a:rPr>
              <a:t>Constitu</a:t>
            </a:r>
            <a:r>
              <a:rPr lang="es-ES_tradnl" sz="2600">
                <a:latin typeface="Tahoma" pitchFamily="34" charset="0"/>
                <a:cs typeface="Tahoma" pitchFamily="34" charset="0"/>
              </a:rPr>
              <a:t>cion</a:t>
            </a:r>
            <a:r>
              <a:rPr lang="en-US" sz="2600">
                <a:latin typeface="Tahoma" pitchFamily="34" charset="0"/>
                <a:cs typeface="Tahoma" pitchFamily="34" charset="0"/>
              </a:rPr>
              <a:t> Federal de 1988, art</a:t>
            </a:r>
            <a:r>
              <a:rPr lang="es-ES_tradnl" sz="2600">
                <a:latin typeface="Tahoma" pitchFamily="34" charset="0"/>
                <a:cs typeface="Tahoma" pitchFamily="34" charset="0"/>
              </a:rPr>
              <a:t>.</a:t>
            </a:r>
            <a:endParaRPr lang="en-US" sz="2600">
              <a:latin typeface="Tahoma" pitchFamily="34" charset="0"/>
              <a:cs typeface="Tahoma" pitchFamily="34" charset="0"/>
            </a:endParaRPr>
          </a:p>
          <a:p>
            <a:pPr marL="12700">
              <a:lnSpc>
                <a:spcPts val="3125"/>
              </a:lnSpc>
              <a:spcBef>
                <a:spcPts val="13"/>
              </a:spcBef>
            </a:pPr>
            <a:r>
              <a:rPr lang="en-US" sz="3900" baseline="-2000">
                <a:latin typeface="Tahoma" pitchFamily="34" charset="0"/>
                <a:cs typeface="Tahoma" pitchFamily="34" charset="0"/>
              </a:rPr>
              <a:t>195 </a:t>
            </a:r>
            <a:r>
              <a:rPr lang="es-ES_tradnl" sz="3900" baseline="-2000">
                <a:latin typeface="Tahoma" pitchFamily="34" charset="0"/>
                <a:cs typeface="Tahoma" pitchFamily="34" charset="0"/>
              </a:rPr>
              <a:t>y</a:t>
            </a:r>
            <a:r>
              <a:rPr lang="en-US" sz="3900" baseline="-2000">
                <a:latin typeface="Tahoma" pitchFamily="34" charset="0"/>
                <a:cs typeface="Tahoma" pitchFamily="34" charset="0"/>
              </a:rPr>
              <a:t> otros.</a:t>
            </a:r>
            <a:endParaRPr lang="en-US" sz="26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081838" y="2051050"/>
            <a:ext cx="614362" cy="3556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790"/>
              </a:lnSpc>
              <a:spcBef>
                <a:spcPts val="139"/>
              </a:spcBef>
              <a:spcAft>
                <a:spcPts val="0"/>
              </a:spcAft>
              <a:defRPr/>
            </a:pPr>
            <a:r>
              <a:rPr sz="2600" dirty="0">
                <a:latin typeface="Tahoma"/>
                <a:cs typeface="Tahoma"/>
              </a:rPr>
              <a:t>1</a:t>
            </a:r>
            <a:r>
              <a:rPr sz="2600" spc="-9" dirty="0">
                <a:latin typeface="Tahoma"/>
                <a:cs typeface="Tahoma"/>
              </a:rPr>
              <a:t>4</a:t>
            </a:r>
            <a:r>
              <a:rPr sz="2600" dirty="0">
                <a:latin typeface="Tahoma"/>
                <a:cs typeface="Tahoma"/>
              </a:rPr>
              <a:t>5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4193" name="object 14"/>
          <p:cNvSpPr txBox="1">
            <a:spLocks noChangeArrowheads="1"/>
          </p:cNvSpPr>
          <p:nvPr/>
        </p:nvSpPr>
        <p:spPr bwMode="auto">
          <a:xfrm>
            <a:off x="7723188" y="2051050"/>
            <a:ext cx="249237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788"/>
              </a:lnSpc>
              <a:spcBef>
                <a:spcPts val="138"/>
              </a:spcBef>
            </a:pPr>
            <a:r>
              <a:rPr lang="en-US" sz="2600">
                <a:latin typeface="Tahoma" pitchFamily="34" charset="0"/>
                <a:cs typeface="Tahoma" pitchFamily="34" charset="0"/>
              </a:rPr>
              <a:t>a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001000" y="2051050"/>
            <a:ext cx="714375" cy="3556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790"/>
              </a:lnSpc>
              <a:spcBef>
                <a:spcPts val="139"/>
              </a:spcBef>
              <a:spcAft>
                <a:spcPts val="0"/>
              </a:spcAft>
              <a:defRPr/>
            </a:pPr>
            <a:r>
              <a:rPr sz="2600" spc="-9" dirty="0">
                <a:latin typeface="Tahoma"/>
                <a:cs typeface="Tahoma"/>
              </a:rPr>
              <a:t>1</a:t>
            </a:r>
            <a:r>
              <a:rPr sz="2600" dirty="0">
                <a:latin typeface="Tahoma"/>
                <a:cs typeface="Tahoma"/>
              </a:rPr>
              <a:t>62,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92188" y="2089150"/>
            <a:ext cx="249237" cy="239713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1800"/>
              </a:lnSpc>
              <a:spcBef>
                <a:spcPts val="90"/>
              </a:spcBef>
              <a:spcAft>
                <a:spcPts val="0"/>
              </a:spcAft>
              <a:defRPr/>
            </a:pPr>
            <a:r>
              <a:rPr sz="1650" dirty="0">
                <a:latin typeface="Wingdings"/>
                <a:cs typeface="Wingdings"/>
              </a:rPr>
              <a:t></a:t>
            </a:r>
            <a:endParaRPr sz="1650">
              <a:latin typeface="Wingdings"/>
              <a:cs typeface="Wingding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62113" y="3429000"/>
            <a:ext cx="4213225" cy="3556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790"/>
              </a:lnSpc>
              <a:spcBef>
                <a:spcPts val="139"/>
              </a:spcBef>
              <a:spcAft>
                <a:spcPts val="0"/>
              </a:spcAft>
              <a:defRPr/>
            </a:pPr>
            <a:r>
              <a:rPr sz="2600" dirty="0" err="1">
                <a:latin typeface="Tahoma"/>
                <a:cs typeface="Tahoma"/>
              </a:rPr>
              <a:t>Có</a:t>
            </a:r>
            <a:r>
              <a:rPr sz="2600" spc="-4" dirty="0" err="1">
                <a:latin typeface="Tahoma"/>
                <a:cs typeface="Tahoma"/>
              </a:rPr>
              <a:t>d</a:t>
            </a:r>
            <a:r>
              <a:rPr sz="2600" spc="4" dirty="0" err="1">
                <a:latin typeface="Tahoma"/>
                <a:cs typeface="Tahoma"/>
              </a:rPr>
              <a:t>i</a:t>
            </a:r>
            <a:r>
              <a:rPr sz="2600" dirty="0" err="1">
                <a:latin typeface="Tahoma"/>
                <a:cs typeface="Tahoma"/>
              </a:rPr>
              <a:t>go</a:t>
            </a:r>
            <a:r>
              <a:rPr sz="2600" dirty="0">
                <a:latin typeface="Tahoma"/>
                <a:cs typeface="Tahoma"/>
              </a:rPr>
              <a:t> </a:t>
            </a:r>
            <a:r>
              <a:rPr sz="2600" spc="9" dirty="0" err="1">
                <a:latin typeface="Tahoma"/>
                <a:cs typeface="Tahoma"/>
              </a:rPr>
              <a:t>T</a:t>
            </a:r>
            <a:r>
              <a:rPr sz="2600" dirty="0" err="1">
                <a:latin typeface="Tahoma"/>
                <a:cs typeface="Tahoma"/>
              </a:rPr>
              <a:t>r</a:t>
            </a:r>
            <a:r>
              <a:rPr sz="2600" spc="-4" dirty="0" err="1">
                <a:latin typeface="Tahoma"/>
                <a:cs typeface="Tahoma"/>
              </a:rPr>
              <a:t>i</a:t>
            </a:r>
            <a:r>
              <a:rPr sz="2600" dirty="0" err="1">
                <a:latin typeface="Tahoma"/>
                <a:cs typeface="Tahoma"/>
              </a:rPr>
              <a:t>b</a:t>
            </a:r>
            <a:r>
              <a:rPr sz="2600" spc="9" dirty="0" err="1">
                <a:latin typeface="Tahoma"/>
                <a:cs typeface="Tahoma"/>
              </a:rPr>
              <a:t>u</a:t>
            </a:r>
            <a:r>
              <a:rPr sz="2600" dirty="0" err="1">
                <a:latin typeface="Tahoma"/>
                <a:cs typeface="Tahoma"/>
              </a:rPr>
              <a:t>t</a:t>
            </a:r>
            <a:r>
              <a:rPr lang="es-ES_tradnl" sz="2600" dirty="0">
                <a:latin typeface="Tahoma"/>
                <a:cs typeface="Tahoma"/>
              </a:rPr>
              <a:t>a</a:t>
            </a:r>
            <a:r>
              <a:rPr sz="2600" dirty="0" err="1">
                <a:latin typeface="Tahoma"/>
                <a:cs typeface="Tahoma"/>
              </a:rPr>
              <a:t>r</a:t>
            </a:r>
            <a:r>
              <a:rPr sz="2600" spc="4" dirty="0" err="1">
                <a:latin typeface="Tahoma"/>
                <a:cs typeface="Tahoma"/>
              </a:rPr>
              <a:t>i</a:t>
            </a:r>
            <a:r>
              <a:rPr sz="2600" dirty="0" err="1">
                <a:latin typeface="Tahoma"/>
                <a:cs typeface="Tahoma"/>
              </a:rPr>
              <a:t>o</a:t>
            </a:r>
            <a:r>
              <a:rPr sz="2600" dirty="0">
                <a:latin typeface="Tahoma"/>
                <a:cs typeface="Tahoma"/>
              </a:rPr>
              <a:t> N</a:t>
            </a:r>
            <a:r>
              <a:rPr sz="2600" spc="4" dirty="0">
                <a:latin typeface="Tahoma"/>
                <a:cs typeface="Tahoma"/>
              </a:rPr>
              <a:t>a</a:t>
            </a:r>
            <a:r>
              <a:rPr sz="2600" dirty="0">
                <a:latin typeface="Tahoma"/>
                <a:cs typeface="Tahoma"/>
              </a:rPr>
              <a:t>c</a:t>
            </a:r>
            <a:r>
              <a:rPr sz="2600" spc="4" dirty="0">
                <a:latin typeface="Tahoma"/>
                <a:cs typeface="Tahoma"/>
              </a:rPr>
              <a:t>i</a:t>
            </a:r>
            <a:r>
              <a:rPr sz="2600" dirty="0">
                <a:latin typeface="Tahoma"/>
                <a:cs typeface="Tahoma"/>
              </a:rPr>
              <a:t>o</a:t>
            </a:r>
            <a:r>
              <a:rPr sz="2600" spc="4" dirty="0">
                <a:latin typeface="Tahoma"/>
                <a:cs typeface="Tahoma"/>
              </a:rPr>
              <a:t>n</a:t>
            </a:r>
            <a:r>
              <a:rPr sz="2600" spc="-4" dirty="0">
                <a:latin typeface="Tahoma"/>
                <a:cs typeface="Tahoma"/>
              </a:rPr>
              <a:t>a</a:t>
            </a:r>
            <a:r>
              <a:rPr sz="2600" dirty="0">
                <a:latin typeface="Tahoma"/>
                <a:cs typeface="Tahoma"/>
              </a:rPr>
              <a:t>l</a:t>
            </a:r>
            <a:r>
              <a:rPr sz="2600" spc="9" dirty="0"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–</a:t>
            </a:r>
            <a:endParaRPr sz="2600" dirty="0">
              <a:latin typeface="Tahoma"/>
              <a:cs typeface="Tahoma"/>
            </a:endParaRPr>
          </a:p>
        </p:txBody>
      </p:sp>
      <p:sp>
        <p:nvSpPr>
          <p:cNvPr id="4197" name="object 10"/>
          <p:cNvSpPr txBox="1">
            <a:spLocks noChangeArrowheads="1"/>
          </p:cNvSpPr>
          <p:nvPr/>
        </p:nvSpPr>
        <p:spPr bwMode="auto">
          <a:xfrm>
            <a:off x="5902325" y="3429000"/>
            <a:ext cx="6873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788"/>
              </a:lnSpc>
              <a:spcBef>
                <a:spcPts val="138"/>
              </a:spcBef>
            </a:pPr>
            <a:r>
              <a:rPr lang="en-US" sz="2600">
                <a:latin typeface="Tahoma" pitchFamily="34" charset="0"/>
                <a:cs typeface="Tahoma" pitchFamily="34" charset="0"/>
              </a:rPr>
              <a:t>CTN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92188" y="3467100"/>
            <a:ext cx="249237" cy="239713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1800"/>
              </a:lnSpc>
              <a:spcBef>
                <a:spcPts val="90"/>
              </a:spcBef>
              <a:spcAft>
                <a:spcPts val="0"/>
              </a:spcAft>
              <a:defRPr/>
            </a:pPr>
            <a:r>
              <a:rPr sz="1650" dirty="0">
                <a:latin typeface="Wingdings"/>
                <a:cs typeface="Wingdings"/>
              </a:rPr>
              <a:t></a:t>
            </a:r>
            <a:endParaRPr sz="165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33600" y="3946525"/>
            <a:ext cx="209550" cy="1270000"/>
          </a:xfrm>
          <a:prstGeom prst="rect">
            <a:avLst/>
          </a:prstGeom>
        </p:spPr>
        <p:txBody>
          <a:bodyPr lIns="0" tIns="0" rIns="0" bIns="0"/>
          <a:lstStyle/>
          <a:p>
            <a:pPr marL="39688">
              <a:lnSpc>
                <a:spcPts val="2588"/>
              </a:lnSpc>
              <a:spcBef>
                <a:spcPts val="125"/>
              </a:spcBef>
            </a:pPr>
            <a:r>
              <a:rPr lang="en-US" sz="2400">
                <a:latin typeface="Tahoma" pitchFamily="34" charset="0"/>
                <a:cs typeface="Tahoma" pitchFamily="34" charset="0"/>
              </a:rPr>
              <a:t>-</a:t>
            </a:r>
          </a:p>
          <a:p>
            <a:pPr marL="39688">
              <a:lnSpc>
                <a:spcPct val="101000"/>
              </a:lnSpc>
              <a:spcBef>
                <a:spcPts val="688"/>
              </a:spcBef>
            </a:pPr>
            <a:r>
              <a:rPr lang="en-US" sz="2400">
                <a:latin typeface="Tahoma" pitchFamily="34" charset="0"/>
                <a:cs typeface="Tahoma" pitchFamily="34" charset="0"/>
              </a:rPr>
              <a:t>-</a:t>
            </a:r>
          </a:p>
          <a:p>
            <a:pPr marL="39688">
              <a:lnSpc>
                <a:spcPct val="101000"/>
              </a:lnSpc>
              <a:spcBef>
                <a:spcPts val="788"/>
              </a:spcBef>
            </a:pPr>
            <a:r>
              <a:rPr lang="en-US" sz="2400">
                <a:latin typeface="Tahoma" pitchFamily="34" charset="0"/>
                <a:cs typeface="Tahoma" pitchFamily="34" charset="0"/>
              </a:rPr>
              <a:t>-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341563" y="3946525"/>
            <a:ext cx="6497637" cy="1270000"/>
          </a:xfrm>
          <a:prstGeom prst="rect">
            <a:avLst/>
          </a:prstGeom>
        </p:spPr>
        <p:txBody>
          <a:bodyPr lIns="0" tIns="0" rIns="0" bIns="0"/>
          <a:lstStyle/>
          <a:p>
            <a:pPr marL="38100">
              <a:lnSpc>
                <a:spcPts val="2588"/>
              </a:lnSpc>
              <a:spcBef>
                <a:spcPts val="125"/>
              </a:spcBef>
            </a:pPr>
            <a:r>
              <a:rPr lang="en-US" sz="2400">
                <a:latin typeface="Tahoma" pitchFamily="34" charset="0"/>
                <a:cs typeface="Tahoma" pitchFamily="34" charset="0"/>
              </a:rPr>
              <a:t>Confli</a:t>
            </a:r>
            <a:r>
              <a:rPr lang="es-ES_tradnl" sz="2400">
                <a:latin typeface="Tahoma" pitchFamily="34" charset="0"/>
                <a:cs typeface="Tahoma" pitchFamily="34" charset="0"/>
              </a:rPr>
              <a:t>c</a:t>
            </a:r>
            <a:r>
              <a:rPr lang="en-US" sz="2400">
                <a:latin typeface="Tahoma" pitchFamily="34" charset="0"/>
                <a:cs typeface="Tahoma" pitchFamily="34" charset="0"/>
              </a:rPr>
              <a:t>to de compet</a:t>
            </a:r>
            <a:r>
              <a:rPr lang="es-ES_tradnl" sz="2400">
                <a:latin typeface="Tahoma" pitchFamily="34" charset="0"/>
                <a:cs typeface="Tahoma" pitchFamily="34" charset="0"/>
              </a:rPr>
              <a:t>e</a:t>
            </a:r>
            <a:r>
              <a:rPr lang="en-US" sz="2400">
                <a:latin typeface="Tahoma" pitchFamily="34" charset="0"/>
                <a:cs typeface="Tahoma" pitchFamily="34" charset="0"/>
              </a:rPr>
              <a:t>ncias</a:t>
            </a:r>
          </a:p>
          <a:p>
            <a:pPr marL="38100">
              <a:lnSpc>
                <a:spcPct val="101000"/>
              </a:lnSpc>
              <a:spcBef>
                <a:spcPts val="688"/>
              </a:spcBef>
            </a:pPr>
            <a:r>
              <a:rPr lang="en-US" sz="2400">
                <a:latin typeface="Tahoma" pitchFamily="34" charset="0"/>
                <a:cs typeface="Tahoma" pitchFamily="34" charset="0"/>
              </a:rPr>
              <a:t>Limita</a:t>
            </a:r>
            <a:r>
              <a:rPr lang="es-ES_tradnl" sz="2400">
                <a:latin typeface="Tahoma" pitchFamily="34" charset="0"/>
                <a:cs typeface="Tahoma" pitchFamily="34" charset="0"/>
              </a:rPr>
              <a:t>ciones</a:t>
            </a:r>
            <a:r>
              <a:rPr lang="en-US" sz="2400">
                <a:latin typeface="Tahoma" pitchFamily="34" charset="0"/>
                <a:cs typeface="Tahoma" pitchFamily="34" charset="0"/>
              </a:rPr>
              <a:t> constituciona</a:t>
            </a:r>
            <a:r>
              <a:rPr lang="es-ES_tradnl" sz="2400">
                <a:latin typeface="Tahoma" pitchFamily="34" charset="0"/>
                <a:cs typeface="Tahoma" pitchFamily="34" charset="0"/>
              </a:rPr>
              <a:t>les para tributar </a:t>
            </a:r>
            <a:endParaRPr lang="en-US" sz="2400">
              <a:latin typeface="Tahoma" pitchFamily="34" charset="0"/>
              <a:cs typeface="Tahoma" pitchFamily="34" charset="0"/>
            </a:endParaRPr>
          </a:p>
          <a:p>
            <a:pPr marL="38100">
              <a:lnSpc>
                <a:spcPct val="101000"/>
              </a:lnSpc>
              <a:spcBef>
                <a:spcPts val="788"/>
              </a:spcBef>
            </a:pPr>
            <a:r>
              <a:rPr lang="en-US" sz="2400">
                <a:latin typeface="Tahoma" pitchFamily="34" charset="0"/>
                <a:cs typeface="Tahoma" pitchFamily="34" charset="0"/>
              </a:rPr>
              <a:t>Normas ge</a:t>
            </a:r>
            <a:r>
              <a:rPr lang="es-ES_tradnl" sz="2400">
                <a:latin typeface="Tahoma" pitchFamily="34" charset="0"/>
                <a:cs typeface="Tahoma" pitchFamily="34" charset="0"/>
              </a:rPr>
              <a:t>nerales</a:t>
            </a:r>
            <a:endParaRPr lang="en-US" sz="24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201" name="object 6"/>
          <p:cNvSpPr txBox="1">
            <a:spLocks noChangeArrowheads="1"/>
          </p:cNvSpPr>
          <p:nvPr/>
        </p:nvSpPr>
        <p:spPr bwMode="auto">
          <a:xfrm>
            <a:off x="5911850" y="4419600"/>
            <a:ext cx="395288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588"/>
              </a:lnSpc>
              <a:spcBef>
                <a:spcPts val="125"/>
              </a:spcBef>
            </a:pPr>
            <a:endParaRPr lang="en-US" sz="24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202" name="object 5"/>
          <p:cNvSpPr txBox="1">
            <a:spLocks noChangeArrowheads="1"/>
          </p:cNvSpPr>
          <p:nvPr/>
        </p:nvSpPr>
        <p:spPr bwMode="auto">
          <a:xfrm>
            <a:off x="6332538" y="4419600"/>
            <a:ext cx="8445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588"/>
              </a:lnSpc>
              <a:spcBef>
                <a:spcPts val="125"/>
              </a:spcBef>
            </a:pPr>
            <a:endParaRPr lang="en-US" sz="24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203" name="object 4"/>
          <p:cNvSpPr txBox="1">
            <a:spLocks noChangeArrowheads="1"/>
          </p:cNvSpPr>
          <p:nvPr/>
        </p:nvSpPr>
        <p:spPr bwMode="auto">
          <a:xfrm>
            <a:off x="7200900" y="4419600"/>
            <a:ext cx="401638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588"/>
              </a:lnSpc>
              <a:spcBef>
                <a:spcPts val="125"/>
              </a:spcBef>
            </a:pPr>
            <a:endParaRPr lang="en-US" sz="24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204" name="object 3"/>
          <p:cNvSpPr txBox="1">
            <a:spLocks noChangeArrowheads="1"/>
          </p:cNvSpPr>
          <p:nvPr/>
        </p:nvSpPr>
        <p:spPr bwMode="auto">
          <a:xfrm>
            <a:off x="7626350" y="4419600"/>
            <a:ext cx="106362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588"/>
              </a:lnSpc>
              <a:spcBef>
                <a:spcPts val="125"/>
              </a:spcBef>
            </a:pPr>
            <a:endParaRPr lang="en-US" sz="24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205" name="object 2"/>
          <p:cNvSpPr txBox="1">
            <a:spLocks noChangeArrowheads="1"/>
          </p:cNvSpPr>
          <p:nvPr/>
        </p:nvSpPr>
        <p:spPr bwMode="auto">
          <a:xfrm>
            <a:off x="6630988" y="6494463"/>
            <a:ext cx="223837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550"/>
              </a:lnSpc>
              <a:spcBef>
                <a:spcPts val="125"/>
              </a:spcBef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object 40"/>
          <p:cNvSpPr>
            <a:spLocks noChangeArrowheads="1"/>
          </p:cNvSpPr>
          <p:nvPr/>
        </p:nvSpPr>
        <p:spPr bwMode="auto">
          <a:xfrm>
            <a:off x="-1588" y="62579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FBFDF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22" name="object 41"/>
          <p:cNvSpPr>
            <a:spLocks noChangeArrowheads="1"/>
          </p:cNvSpPr>
          <p:nvPr/>
        </p:nvSpPr>
        <p:spPr bwMode="auto">
          <a:xfrm>
            <a:off x="-1588" y="6261100"/>
            <a:ext cx="9147176" cy="7938"/>
          </a:xfrm>
          <a:custGeom>
            <a:avLst/>
            <a:gdLst>
              <a:gd name="T0" fmla="*/ 0 w 9146540"/>
              <a:gd name="T1" fmla="*/ 0 h 7619"/>
              <a:gd name="T2" fmla="*/ 9146540 w 9146540"/>
              <a:gd name="T3" fmla="*/ 7619 h 7619"/>
            </a:gdLst>
            <a:ahLst/>
            <a:cxnLst/>
            <a:rect l="T0" t="T1" r="T2" b="T3"/>
            <a:pathLst>
              <a:path w="9146540" h="7619">
                <a:moveTo>
                  <a:pt x="9145270" y="0"/>
                </a:moveTo>
                <a:lnTo>
                  <a:pt x="1270" y="0"/>
                </a:lnTo>
                <a:lnTo>
                  <a:pt x="1270" y="7619"/>
                </a:lnTo>
                <a:lnTo>
                  <a:pt x="9145270" y="7619"/>
                </a:lnTo>
                <a:lnTo>
                  <a:pt x="9145270" y="0"/>
                </a:lnTo>
                <a:close/>
              </a:path>
            </a:pathLst>
          </a:custGeom>
          <a:solidFill>
            <a:srgbClr val="F8FBF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23" name="object 42"/>
          <p:cNvSpPr>
            <a:spLocks noChangeArrowheads="1"/>
          </p:cNvSpPr>
          <p:nvPr/>
        </p:nvSpPr>
        <p:spPr bwMode="auto">
          <a:xfrm>
            <a:off x="-1588" y="62722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F5F9F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24" name="object 43"/>
          <p:cNvSpPr>
            <a:spLocks noChangeArrowheads="1"/>
          </p:cNvSpPr>
          <p:nvPr/>
        </p:nvSpPr>
        <p:spPr bwMode="auto">
          <a:xfrm>
            <a:off x="-1588" y="62801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F2F7F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25" name="object 44"/>
          <p:cNvSpPr>
            <a:spLocks noChangeArrowheads="1"/>
          </p:cNvSpPr>
          <p:nvPr/>
        </p:nvSpPr>
        <p:spPr bwMode="auto">
          <a:xfrm>
            <a:off x="-1588" y="62880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EFF5F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26" name="object 45"/>
          <p:cNvSpPr>
            <a:spLocks noChangeArrowheads="1"/>
          </p:cNvSpPr>
          <p:nvPr/>
        </p:nvSpPr>
        <p:spPr bwMode="auto">
          <a:xfrm>
            <a:off x="-1588" y="62944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ECF4F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27" name="object 46"/>
          <p:cNvSpPr>
            <a:spLocks noChangeArrowheads="1"/>
          </p:cNvSpPr>
          <p:nvPr/>
        </p:nvSpPr>
        <p:spPr bwMode="auto">
          <a:xfrm>
            <a:off x="-1588" y="63023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E9F2F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28" name="object 47"/>
          <p:cNvSpPr>
            <a:spLocks noChangeArrowheads="1"/>
          </p:cNvSpPr>
          <p:nvPr/>
        </p:nvSpPr>
        <p:spPr bwMode="auto">
          <a:xfrm>
            <a:off x="-1588" y="63087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E6F0F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29" name="object 48"/>
          <p:cNvSpPr>
            <a:spLocks noChangeArrowheads="1"/>
          </p:cNvSpPr>
          <p:nvPr/>
        </p:nvSpPr>
        <p:spPr bwMode="auto">
          <a:xfrm>
            <a:off x="-1588" y="63166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E3EEF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30" name="object 49"/>
          <p:cNvSpPr>
            <a:spLocks noChangeArrowheads="1"/>
          </p:cNvSpPr>
          <p:nvPr/>
        </p:nvSpPr>
        <p:spPr bwMode="auto">
          <a:xfrm>
            <a:off x="-1588" y="63246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E0ECF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31" name="object 50"/>
          <p:cNvSpPr>
            <a:spLocks noChangeArrowheads="1"/>
          </p:cNvSpPr>
          <p:nvPr/>
        </p:nvSpPr>
        <p:spPr bwMode="auto">
          <a:xfrm>
            <a:off x="-1588" y="63309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DDEBF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32" name="object 51"/>
          <p:cNvSpPr>
            <a:spLocks noChangeArrowheads="1"/>
          </p:cNvSpPr>
          <p:nvPr/>
        </p:nvSpPr>
        <p:spPr bwMode="auto">
          <a:xfrm>
            <a:off x="-1588" y="63388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DAE9F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33" name="object 52"/>
          <p:cNvSpPr>
            <a:spLocks noChangeArrowheads="1"/>
          </p:cNvSpPr>
          <p:nvPr/>
        </p:nvSpPr>
        <p:spPr bwMode="auto">
          <a:xfrm>
            <a:off x="-1588" y="63452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D7E7E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34" name="object 53"/>
          <p:cNvSpPr>
            <a:spLocks noChangeArrowheads="1"/>
          </p:cNvSpPr>
          <p:nvPr/>
        </p:nvSpPr>
        <p:spPr bwMode="auto">
          <a:xfrm>
            <a:off x="-1588" y="63531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D4E5E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35" name="object 54"/>
          <p:cNvSpPr>
            <a:spLocks noChangeArrowheads="1"/>
          </p:cNvSpPr>
          <p:nvPr/>
        </p:nvSpPr>
        <p:spPr bwMode="auto">
          <a:xfrm>
            <a:off x="-1588" y="63595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D1E3E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36" name="object 55"/>
          <p:cNvSpPr>
            <a:spLocks noChangeArrowheads="1"/>
          </p:cNvSpPr>
          <p:nvPr/>
        </p:nvSpPr>
        <p:spPr bwMode="auto">
          <a:xfrm>
            <a:off x="-1588" y="63674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CEE2E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37" name="object 56"/>
          <p:cNvSpPr>
            <a:spLocks noChangeArrowheads="1"/>
          </p:cNvSpPr>
          <p:nvPr/>
        </p:nvSpPr>
        <p:spPr bwMode="auto">
          <a:xfrm>
            <a:off x="-1588" y="63738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CCE0E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38" name="object 57"/>
          <p:cNvSpPr>
            <a:spLocks noChangeArrowheads="1"/>
          </p:cNvSpPr>
          <p:nvPr/>
        </p:nvSpPr>
        <p:spPr bwMode="auto">
          <a:xfrm>
            <a:off x="-1588" y="63817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C8DEE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39" name="object 58"/>
          <p:cNvSpPr>
            <a:spLocks noChangeArrowheads="1"/>
          </p:cNvSpPr>
          <p:nvPr/>
        </p:nvSpPr>
        <p:spPr bwMode="auto">
          <a:xfrm>
            <a:off x="-1588" y="63896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C5DCE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40" name="object 59"/>
          <p:cNvSpPr>
            <a:spLocks noChangeArrowheads="1"/>
          </p:cNvSpPr>
          <p:nvPr/>
        </p:nvSpPr>
        <p:spPr bwMode="auto">
          <a:xfrm>
            <a:off x="-1588" y="63960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C2DAE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41" name="object 60"/>
          <p:cNvSpPr>
            <a:spLocks noChangeArrowheads="1"/>
          </p:cNvSpPr>
          <p:nvPr/>
        </p:nvSpPr>
        <p:spPr bwMode="auto">
          <a:xfrm>
            <a:off x="-1588" y="64039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BFD9E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42" name="object 61"/>
          <p:cNvSpPr>
            <a:spLocks noChangeArrowheads="1"/>
          </p:cNvSpPr>
          <p:nvPr/>
        </p:nvSpPr>
        <p:spPr bwMode="auto">
          <a:xfrm>
            <a:off x="-1588" y="64103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BCD7E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43" name="object 62"/>
          <p:cNvSpPr>
            <a:spLocks noChangeArrowheads="1"/>
          </p:cNvSpPr>
          <p:nvPr/>
        </p:nvSpPr>
        <p:spPr bwMode="auto">
          <a:xfrm>
            <a:off x="-1588" y="64182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B9D5E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44" name="object 63"/>
          <p:cNvSpPr>
            <a:spLocks noChangeArrowheads="1"/>
          </p:cNvSpPr>
          <p:nvPr/>
        </p:nvSpPr>
        <p:spPr bwMode="auto">
          <a:xfrm>
            <a:off x="-1588" y="64262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B6D3E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45" name="object 64"/>
          <p:cNvSpPr>
            <a:spLocks noChangeArrowheads="1"/>
          </p:cNvSpPr>
          <p:nvPr/>
        </p:nvSpPr>
        <p:spPr bwMode="auto">
          <a:xfrm>
            <a:off x="-1588" y="64325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B3D1E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46" name="object 65"/>
          <p:cNvSpPr>
            <a:spLocks noChangeArrowheads="1"/>
          </p:cNvSpPr>
          <p:nvPr/>
        </p:nvSpPr>
        <p:spPr bwMode="auto">
          <a:xfrm>
            <a:off x="-1588" y="64404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B0D0D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47" name="object 66"/>
          <p:cNvSpPr>
            <a:spLocks noChangeArrowheads="1"/>
          </p:cNvSpPr>
          <p:nvPr/>
        </p:nvSpPr>
        <p:spPr bwMode="auto">
          <a:xfrm>
            <a:off x="-1588" y="64484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ADCED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48" name="object 67"/>
          <p:cNvSpPr>
            <a:spLocks noChangeArrowheads="1"/>
          </p:cNvSpPr>
          <p:nvPr/>
        </p:nvSpPr>
        <p:spPr bwMode="auto">
          <a:xfrm>
            <a:off x="-1588" y="64547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AACCD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49" name="object 68"/>
          <p:cNvSpPr>
            <a:spLocks noChangeArrowheads="1"/>
          </p:cNvSpPr>
          <p:nvPr/>
        </p:nvSpPr>
        <p:spPr bwMode="auto">
          <a:xfrm>
            <a:off x="-1588" y="64611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A7CAD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50" name="object 69"/>
          <p:cNvSpPr>
            <a:spLocks noChangeArrowheads="1"/>
          </p:cNvSpPr>
          <p:nvPr/>
        </p:nvSpPr>
        <p:spPr bwMode="auto">
          <a:xfrm>
            <a:off x="-1588" y="64690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A4C8D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51" name="object 70"/>
          <p:cNvSpPr>
            <a:spLocks noChangeArrowheads="1"/>
          </p:cNvSpPr>
          <p:nvPr/>
        </p:nvSpPr>
        <p:spPr bwMode="auto">
          <a:xfrm>
            <a:off x="-1588" y="64770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A1C7D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52" name="object 71"/>
          <p:cNvSpPr>
            <a:spLocks noChangeArrowheads="1"/>
          </p:cNvSpPr>
          <p:nvPr/>
        </p:nvSpPr>
        <p:spPr bwMode="auto">
          <a:xfrm>
            <a:off x="-1588" y="64833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9EC5D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53" name="object 72"/>
          <p:cNvSpPr>
            <a:spLocks noChangeArrowheads="1"/>
          </p:cNvSpPr>
          <p:nvPr/>
        </p:nvSpPr>
        <p:spPr bwMode="auto">
          <a:xfrm>
            <a:off x="-1588" y="64912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9BC3D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54" name="object 73"/>
          <p:cNvSpPr>
            <a:spLocks noChangeArrowheads="1"/>
          </p:cNvSpPr>
          <p:nvPr/>
        </p:nvSpPr>
        <p:spPr bwMode="auto">
          <a:xfrm>
            <a:off x="-1588" y="64992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99C1D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55" name="object 74"/>
          <p:cNvSpPr>
            <a:spLocks noChangeArrowheads="1"/>
          </p:cNvSpPr>
          <p:nvPr/>
        </p:nvSpPr>
        <p:spPr bwMode="auto">
          <a:xfrm>
            <a:off x="-1588" y="65055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95BFD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56" name="object 75"/>
          <p:cNvSpPr>
            <a:spLocks noChangeArrowheads="1"/>
          </p:cNvSpPr>
          <p:nvPr/>
        </p:nvSpPr>
        <p:spPr bwMode="auto">
          <a:xfrm>
            <a:off x="-1588" y="65119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92BED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57" name="object 76"/>
          <p:cNvSpPr>
            <a:spLocks noChangeArrowheads="1"/>
          </p:cNvSpPr>
          <p:nvPr/>
        </p:nvSpPr>
        <p:spPr bwMode="auto">
          <a:xfrm>
            <a:off x="-1588" y="65198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8FBCD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58" name="object 77"/>
          <p:cNvSpPr>
            <a:spLocks noChangeArrowheads="1"/>
          </p:cNvSpPr>
          <p:nvPr/>
        </p:nvSpPr>
        <p:spPr bwMode="auto">
          <a:xfrm>
            <a:off x="-1588" y="65278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8CBAD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59" name="object 78"/>
          <p:cNvSpPr>
            <a:spLocks noChangeArrowheads="1"/>
          </p:cNvSpPr>
          <p:nvPr/>
        </p:nvSpPr>
        <p:spPr bwMode="auto">
          <a:xfrm>
            <a:off x="-1588" y="65341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89B8D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60" name="object 79"/>
          <p:cNvSpPr>
            <a:spLocks noChangeArrowheads="1"/>
          </p:cNvSpPr>
          <p:nvPr/>
        </p:nvSpPr>
        <p:spPr bwMode="auto">
          <a:xfrm>
            <a:off x="-1588" y="65420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86B6C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61" name="object 80"/>
          <p:cNvSpPr>
            <a:spLocks noChangeArrowheads="1"/>
          </p:cNvSpPr>
          <p:nvPr/>
        </p:nvSpPr>
        <p:spPr bwMode="auto">
          <a:xfrm>
            <a:off x="-1588" y="65500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83B5C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62" name="object 81"/>
          <p:cNvSpPr>
            <a:spLocks noChangeArrowheads="1"/>
          </p:cNvSpPr>
          <p:nvPr/>
        </p:nvSpPr>
        <p:spPr bwMode="auto">
          <a:xfrm>
            <a:off x="-1588" y="65563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80B3C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63" name="object 82"/>
          <p:cNvSpPr>
            <a:spLocks noChangeArrowheads="1"/>
          </p:cNvSpPr>
          <p:nvPr/>
        </p:nvSpPr>
        <p:spPr bwMode="auto">
          <a:xfrm>
            <a:off x="-1588" y="65643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7DB1C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64" name="object 83"/>
          <p:cNvSpPr>
            <a:spLocks noChangeArrowheads="1"/>
          </p:cNvSpPr>
          <p:nvPr/>
        </p:nvSpPr>
        <p:spPr bwMode="auto">
          <a:xfrm>
            <a:off x="-1588" y="65706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7AAFC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65" name="object 84"/>
          <p:cNvSpPr>
            <a:spLocks noChangeArrowheads="1"/>
          </p:cNvSpPr>
          <p:nvPr/>
        </p:nvSpPr>
        <p:spPr bwMode="auto">
          <a:xfrm>
            <a:off x="-1588" y="65786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77ADC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66" name="object 85"/>
          <p:cNvSpPr>
            <a:spLocks noChangeArrowheads="1"/>
          </p:cNvSpPr>
          <p:nvPr/>
        </p:nvSpPr>
        <p:spPr bwMode="auto">
          <a:xfrm>
            <a:off x="-1588" y="65865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74ACC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67" name="object 86"/>
          <p:cNvSpPr>
            <a:spLocks noChangeArrowheads="1"/>
          </p:cNvSpPr>
          <p:nvPr/>
        </p:nvSpPr>
        <p:spPr bwMode="auto">
          <a:xfrm>
            <a:off x="-1588" y="65928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71AAC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68" name="object 87"/>
          <p:cNvSpPr>
            <a:spLocks noChangeArrowheads="1"/>
          </p:cNvSpPr>
          <p:nvPr/>
        </p:nvSpPr>
        <p:spPr bwMode="auto">
          <a:xfrm>
            <a:off x="-1588" y="66008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6EA8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69" name="object 88"/>
          <p:cNvSpPr>
            <a:spLocks noChangeArrowheads="1"/>
          </p:cNvSpPr>
          <p:nvPr/>
        </p:nvSpPr>
        <p:spPr bwMode="auto">
          <a:xfrm>
            <a:off x="-1588" y="66071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6BA6C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70" name="object 89"/>
          <p:cNvSpPr>
            <a:spLocks noChangeArrowheads="1"/>
          </p:cNvSpPr>
          <p:nvPr/>
        </p:nvSpPr>
        <p:spPr bwMode="auto">
          <a:xfrm>
            <a:off x="-1588" y="66151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68A4C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71" name="object 90"/>
          <p:cNvSpPr>
            <a:spLocks noChangeArrowheads="1"/>
          </p:cNvSpPr>
          <p:nvPr/>
        </p:nvSpPr>
        <p:spPr bwMode="auto">
          <a:xfrm>
            <a:off x="-1588" y="66214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66A3C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72" name="object 91"/>
          <p:cNvSpPr>
            <a:spLocks noChangeArrowheads="1"/>
          </p:cNvSpPr>
          <p:nvPr/>
        </p:nvSpPr>
        <p:spPr bwMode="auto">
          <a:xfrm>
            <a:off x="-1588" y="66294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62A1C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73" name="object 92"/>
          <p:cNvSpPr>
            <a:spLocks noChangeArrowheads="1"/>
          </p:cNvSpPr>
          <p:nvPr/>
        </p:nvSpPr>
        <p:spPr bwMode="auto">
          <a:xfrm>
            <a:off x="-1588" y="66373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5F9FB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74" name="object 93"/>
          <p:cNvSpPr>
            <a:spLocks noChangeArrowheads="1"/>
          </p:cNvSpPr>
          <p:nvPr/>
        </p:nvSpPr>
        <p:spPr bwMode="auto">
          <a:xfrm>
            <a:off x="-1588" y="66436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5C9DB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75" name="object 94"/>
          <p:cNvSpPr>
            <a:spLocks noChangeArrowheads="1"/>
          </p:cNvSpPr>
          <p:nvPr/>
        </p:nvSpPr>
        <p:spPr bwMode="auto">
          <a:xfrm>
            <a:off x="-1588" y="66516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599BB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76" name="object 95"/>
          <p:cNvSpPr>
            <a:spLocks noChangeArrowheads="1"/>
          </p:cNvSpPr>
          <p:nvPr/>
        </p:nvSpPr>
        <p:spPr bwMode="auto">
          <a:xfrm>
            <a:off x="-1588" y="66579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569AB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77" name="object 96"/>
          <p:cNvSpPr>
            <a:spLocks noChangeArrowheads="1"/>
          </p:cNvSpPr>
          <p:nvPr/>
        </p:nvSpPr>
        <p:spPr bwMode="auto">
          <a:xfrm>
            <a:off x="-1588" y="66659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5399B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78" name="object 97"/>
          <p:cNvSpPr>
            <a:spLocks noChangeArrowheads="1"/>
          </p:cNvSpPr>
          <p:nvPr/>
        </p:nvSpPr>
        <p:spPr bwMode="auto">
          <a:xfrm>
            <a:off x="-1588" y="66722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5096B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79" name="object 98"/>
          <p:cNvSpPr>
            <a:spLocks noChangeArrowheads="1"/>
          </p:cNvSpPr>
          <p:nvPr/>
        </p:nvSpPr>
        <p:spPr bwMode="auto">
          <a:xfrm>
            <a:off x="-1588" y="66802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4D94B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80" name="object 99"/>
          <p:cNvSpPr>
            <a:spLocks noChangeArrowheads="1"/>
          </p:cNvSpPr>
          <p:nvPr/>
        </p:nvSpPr>
        <p:spPr bwMode="auto">
          <a:xfrm>
            <a:off x="-1588" y="66881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4A92B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81" name="object 100"/>
          <p:cNvSpPr>
            <a:spLocks noChangeArrowheads="1"/>
          </p:cNvSpPr>
          <p:nvPr/>
        </p:nvSpPr>
        <p:spPr bwMode="auto">
          <a:xfrm>
            <a:off x="-1588" y="66944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4791B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82" name="object 101"/>
          <p:cNvSpPr>
            <a:spLocks noChangeArrowheads="1"/>
          </p:cNvSpPr>
          <p:nvPr/>
        </p:nvSpPr>
        <p:spPr bwMode="auto">
          <a:xfrm>
            <a:off x="-1588" y="67024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448FB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83" name="object 102"/>
          <p:cNvSpPr>
            <a:spLocks noChangeArrowheads="1"/>
          </p:cNvSpPr>
          <p:nvPr/>
        </p:nvSpPr>
        <p:spPr bwMode="auto">
          <a:xfrm>
            <a:off x="-1588" y="67087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418DB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84" name="object 103"/>
          <p:cNvSpPr>
            <a:spLocks noChangeArrowheads="1"/>
          </p:cNvSpPr>
          <p:nvPr/>
        </p:nvSpPr>
        <p:spPr bwMode="auto">
          <a:xfrm>
            <a:off x="-1588" y="67167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3E8BB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85" name="object 104"/>
          <p:cNvSpPr>
            <a:spLocks noChangeArrowheads="1"/>
          </p:cNvSpPr>
          <p:nvPr/>
        </p:nvSpPr>
        <p:spPr bwMode="auto">
          <a:xfrm>
            <a:off x="-1588" y="67230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3B89B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86" name="object 105"/>
          <p:cNvSpPr>
            <a:spLocks noChangeArrowheads="1"/>
          </p:cNvSpPr>
          <p:nvPr/>
        </p:nvSpPr>
        <p:spPr bwMode="auto">
          <a:xfrm>
            <a:off x="-1588" y="67310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3888A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87" name="object 106"/>
          <p:cNvSpPr>
            <a:spLocks noChangeArrowheads="1"/>
          </p:cNvSpPr>
          <p:nvPr/>
        </p:nvSpPr>
        <p:spPr bwMode="auto">
          <a:xfrm>
            <a:off x="-1588" y="67389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3586A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88" name="object 107"/>
          <p:cNvSpPr>
            <a:spLocks noChangeArrowheads="1"/>
          </p:cNvSpPr>
          <p:nvPr/>
        </p:nvSpPr>
        <p:spPr bwMode="auto">
          <a:xfrm>
            <a:off x="-1588" y="67452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3384A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89" name="object 108"/>
          <p:cNvSpPr>
            <a:spLocks noChangeArrowheads="1"/>
          </p:cNvSpPr>
          <p:nvPr/>
        </p:nvSpPr>
        <p:spPr bwMode="auto">
          <a:xfrm>
            <a:off x="-1588" y="67532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2F82A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90" name="object 109"/>
          <p:cNvSpPr>
            <a:spLocks noChangeArrowheads="1"/>
          </p:cNvSpPr>
          <p:nvPr/>
        </p:nvSpPr>
        <p:spPr bwMode="auto">
          <a:xfrm>
            <a:off x="-1588" y="67595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2C80A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91" name="object 110"/>
          <p:cNvSpPr>
            <a:spLocks noChangeArrowheads="1"/>
          </p:cNvSpPr>
          <p:nvPr/>
        </p:nvSpPr>
        <p:spPr bwMode="auto">
          <a:xfrm>
            <a:off x="-1588" y="67675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297FA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92" name="object 111"/>
          <p:cNvSpPr>
            <a:spLocks noChangeArrowheads="1"/>
          </p:cNvSpPr>
          <p:nvPr/>
        </p:nvSpPr>
        <p:spPr bwMode="auto">
          <a:xfrm>
            <a:off x="-1588" y="67754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267DA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93" name="object 112"/>
          <p:cNvSpPr>
            <a:spLocks noChangeArrowheads="1"/>
          </p:cNvSpPr>
          <p:nvPr/>
        </p:nvSpPr>
        <p:spPr bwMode="auto">
          <a:xfrm>
            <a:off x="-1588" y="67818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237BA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94" name="object 113"/>
          <p:cNvSpPr>
            <a:spLocks noChangeArrowheads="1"/>
          </p:cNvSpPr>
          <p:nvPr/>
        </p:nvSpPr>
        <p:spPr bwMode="auto">
          <a:xfrm>
            <a:off x="-1588" y="67897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2079A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95" name="object 114"/>
          <p:cNvSpPr>
            <a:spLocks noChangeArrowheads="1"/>
          </p:cNvSpPr>
          <p:nvPr/>
        </p:nvSpPr>
        <p:spPr bwMode="auto">
          <a:xfrm>
            <a:off x="-1588" y="67976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1D77A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96" name="object 115"/>
          <p:cNvSpPr>
            <a:spLocks noChangeArrowheads="1"/>
          </p:cNvSpPr>
          <p:nvPr/>
        </p:nvSpPr>
        <p:spPr bwMode="auto">
          <a:xfrm>
            <a:off x="-1588" y="68040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1A76A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97" name="object 116"/>
          <p:cNvSpPr>
            <a:spLocks noChangeArrowheads="1"/>
          </p:cNvSpPr>
          <p:nvPr/>
        </p:nvSpPr>
        <p:spPr bwMode="auto">
          <a:xfrm>
            <a:off x="-1588" y="68103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1774A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98" name="object 117"/>
          <p:cNvSpPr>
            <a:spLocks noChangeArrowheads="1"/>
          </p:cNvSpPr>
          <p:nvPr/>
        </p:nvSpPr>
        <p:spPr bwMode="auto">
          <a:xfrm>
            <a:off x="-1588" y="68183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1472A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99" name="object 118"/>
          <p:cNvSpPr>
            <a:spLocks noChangeArrowheads="1"/>
          </p:cNvSpPr>
          <p:nvPr/>
        </p:nvSpPr>
        <p:spPr bwMode="auto">
          <a:xfrm>
            <a:off x="-1588" y="68262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1170A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200" name="object 119"/>
          <p:cNvSpPr>
            <a:spLocks noChangeArrowheads="1"/>
          </p:cNvSpPr>
          <p:nvPr/>
        </p:nvSpPr>
        <p:spPr bwMode="auto">
          <a:xfrm>
            <a:off x="-1588" y="68326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0E6E9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201" name="object 120"/>
          <p:cNvSpPr>
            <a:spLocks noChangeArrowheads="1"/>
          </p:cNvSpPr>
          <p:nvPr/>
        </p:nvSpPr>
        <p:spPr bwMode="auto">
          <a:xfrm>
            <a:off x="-1588" y="68405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0B6D9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202" name="object 121"/>
          <p:cNvSpPr>
            <a:spLocks noChangeArrowheads="1"/>
          </p:cNvSpPr>
          <p:nvPr/>
        </p:nvSpPr>
        <p:spPr bwMode="auto">
          <a:xfrm>
            <a:off x="-1588" y="68484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086B9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203" name="object 122"/>
          <p:cNvSpPr>
            <a:spLocks noChangeArrowheads="1"/>
          </p:cNvSpPr>
          <p:nvPr/>
        </p:nvSpPr>
        <p:spPr bwMode="auto">
          <a:xfrm>
            <a:off x="-1588" y="68548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05699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204" name="object 123"/>
          <p:cNvSpPr>
            <a:spLocks noChangeArrowheads="1"/>
          </p:cNvSpPr>
          <p:nvPr/>
        </p:nvSpPr>
        <p:spPr bwMode="auto">
          <a:xfrm>
            <a:off x="304800" y="6323013"/>
            <a:ext cx="723900" cy="4794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205" name="object 124"/>
          <p:cNvSpPr>
            <a:spLocks noChangeArrowheads="1"/>
          </p:cNvSpPr>
          <p:nvPr/>
        </p:nvSpPr>
        <p:spPr bwMode="auto">
          <a:xfrm>
            <a:off x="1020763" y="6454775"/>
            <a:ext cx="1384300" cy="228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206" name="object 125"/>
          <p:cNvSpPr>
            <a:spLocks noChangeArrowheads="1"/>
          </p:cNvSpPr>
          <p:nvPr/>
        </p:nvSpPr>
        <p:spPr bwMode="auto">
          <a:xfrm>
            <a:off x="0" y="6127750"/>
            <a:ext cx="9137650" cy="38100"/>
          </a:xfrm>
          <a:custGeom>
            <a:avLst/>
            <a:gdLst>
              <a:gd name="T0" fmla="*/ 0 w 9137650"/>
              <a:gd name="T1" fmla="*/ 0 h 38097"/>
              <a:gd name="T2" fmla="*/ 9137650 w 9137650"/>
              <a:gd name="T3" fmla="*/ 38097 h 38097"/>
            </a:gdLst>
            <a:ahLst/>
            <a:cxnLst/>
            <a:rect l="T0" t="T1" r="T2" b="T3"/>
            <a:pathLst>
              <a:path w="9137650" h="38097">
                <a:moveTo>
                  <a:pt x="0" y="38097"/>
                </a:moveTo>
                <a:lnTo>
                  <a:pt x="9137650" y="38097"/>
                </a:lnTo>
                <a:lnTo>
                  <a:pt x="913765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207" name="object 126"/>
          <p:cNvSpPr>
            <a:spLocks noChangeArrowheads="1"/>
          </p:cNvSpPr>
          <p:nvPr/>
        </p:nvSpPr>
        <p:spPr bwMode="auto">
          <a:xfrm>
            <a:off x="0" y="6127750"/>
            <a:ext cx="9137650" cy="38100"/>
          </a:xfrm>
          <a:custGeom>
            <a:avLst/>
            <a:gdLst>
              <a:gd name="T0" fmla="*/ 0 w 9137650"/>
              <a:gd name="T1" fmla="*/ 0 h 38097"/>
              <a:gd name="T2" fmla="*/ 9137650 w 9137650"/>
              <a:gd name="T3" fmla="*/ 38097 h 38097"/>
            </a:gdLst>
            <a:ahLst/>
            <a:cxnLst/>
            <a:rect l="T0" t="T1" r="T2" b="T3"/>
            <a:pathLst>
              <a:path w="9137650" h="38097">
                <a:moveTo>
                  <a:pt x="0" y="38097"/>
                </a:moveTo>
                <a:lnTo>
                  <a:pt x="9137650" y="38097"/>
                </a:lnTo>
                <a:lnTo>
                  <a:pt x="913765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208" name="object 127"/>
          <p:cNvSpPr>
            <a:spLocks noChangeArrowheads="1"/>
          </p:cNvSpPr>
          <p:nvPr/>
        </p:nvSpPr>
        <p:spPr bwMode="auto">
          <a:xfrm>
            <a:off x="0" y="6162675"/>
            <a:ext cx="9137650" cy="38100"/>
          </a:xfrm>
          <a:custGeom>
            <a:avLst/>
            <a:gdLst>
              <a:gd name="T0" fmla="*/ 0 w 9137650"/>
              <a:gd name="T1" fmla="*/ 0 h 38097"/>
              <a:gd name="T2" fmla="*/ 9137650 w 9137650"/>
              <a:gd name="T3" fmla="*/ 38097 h 38097"/>
            </a:gdLst>
            <a:ahLst/>
            <a:cxnLst/>
            <a:rect l="T0" t="T1" r="T2" b="T3"/>
            <a:pathLst>
              <a:path w="9137650" h="38097">
                <a:moveTo>
                  <a:pt x="0" y="38097"/>
                </a:moveTo>
                <a:lnTo>
                  <a:pt x="9137650" y="38097"/>
                </a:lnTo>
                <a:lnTo>
                  <a:pt x="913765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209" name="object 128"/>
          <p:cNvSpPr>
            <a:spLocks noChangeArrowheads="1"/>
          </p:cNvSpPr>
          <p:nvPr/>
        </p:nvSpPr>
        <p:spPr bwMode="auto">
          <a:xfrm>
            <a:off x="0" y="6162675"/>
            <a:ext cx="9137650" cy="38100"/>
          </a:xfrm>
          <a:custGeom>
            <a:avLst/>
            <a:gdLst>
              <a:gd name="T0" fmla="*/ 0 w 9137650"/>
              <a:gd name="T1" fmla="*/ 0 h 38097"/>
              <a:gd name="T2" fmla="*/ 9137650 w 9137650"/>
              <a:gd name="T3" fmla="*/ 38097 h 38097"/>
            </a:gdLst>
            <a:ahLst/>
            <a:cxnLst/>
            <a:rect l="T0" t="T1" r="T2" b="T3"/>
            <a:pathLst>
              <a:path w="9137650" h="38097">
                <a:moveTo>
                  <a:pt x="0" y="38097"/>
                </a:moveTo>
                <a:lnTo>
                  <a:pt x="9137650" y="38097"/>
                </a:lnTo>
                <a:lnTo>
                  <a:pt x="913765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210" name="object 129"/>
          <p:cNvSpPr>
            <a:spLocks noChangeArrowheads="1"/>
          </p:cNvSpPr>
          <p:nvPr/>
        </p:nvSpPr>
        <p:spPr bwMode="auto">
          <a:xfrm>
            <a:off x="0" y="6200775"/>
            <a:ext cx="9137650" cy="57150"/>
          </a:xfrm>
          <a:custGeom>
            <a:avLst/>
            <a:gdLst>
              <a:gd name="T0" fmla="*/ 0 w 9137650"/>
              <a:gd name="T1" fmla="*/ 0 h 57146"/>
              <a:gd name="T2" fmla="*/ 9137650 w 9137650"/>
              <a:gd name="T3" fmla="*/ 57146 h 57146"/>
            </a:gdLst>
            <a:ahLst/>
            <a:cxnLst/>
            <a:rect l="T0" t="T1" r="T2" b="T3"/>
            <a:pathLst>
              <a:path w="9137650" h="57146">
                <a:moveTo>
                  <a:pt x="0" y="57146"/>
                </a:moveTo>
                <a:lnTo>
                  <a:pt x="9137650" y="57146"/>
                </a:lnTo>
                <a:lnTo>
                  <a:pt x="9137650" y="0"/>
                </a:lnTo>
                <a:lnTo>
                  <a:pt x="0" y="0"/>
                </a:lnTo>
                <a:lnTo>
                  <a:pt x="0" y="57146"/>
                </a:lnTo>
                <a:close/>
              </a:path>
            </a:pathLst>
          </a:cu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211" name="object 39"/>
          <p:cNvSpPr>
            <a:spLocks noChangeArrowheads="1"/>
          </p:cNvSpPr>
          <p:nvPr/>
        </p:nvSpPr>
        <p:spPr bwMode="auto">
          <a:xfrm>
            <a:off x="2041525" y="1704975"/>
            <a:ext cx="5715000" cy="40227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263650" y="320675"/>
            <a:ext cx="6735763" cy="330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585"/>
              </a:lnSpc>
              <a:spcBef>
                <a:spcPts val="129"/>
              </a:spcBef>
              <a:spcAft>
                <a:spcPts val="0"/>
              </a:spcAft>
              <a:defRPr/>
            </a:pPr>
            <a:r>
              <a:rPr sz="2400" b="1" dirty="0">
                <a:solidFill>
                  <a:srgbClr val="000099"/>
                </a:solidFill>
                <a:latin typeface="Tahoma"/>
                <a:cs typeface="Tahoma"/>
              </a:rPr>
              <a:t>SI</a:t>
            </a:r>
            <a:r>
              <a:rPr sz="2400" b="1" spc="4" dirty="0">
                <a:solidFill>
                  <a:srgbClr val="000099"/>
                </a:solidFill>
                <a:latin typeface="Tahoma"/>
                <a:cs typeface="Tahoma"/>
              </a:rPr>
              <a:t>S</a:t>
            </a:r>
            <a:r>
              <a:rPr sz="2400" b="1" spc="-9" dirty="0">
                <a:solidFill>
                  <a:srgbClr val="000099"/>
                </a:solidFill>
                <a:latin typeface="Tahoma"/>
                <a:cs typeface="Tahoma"/>
              </a:rPr>
              <a:t>T</a:t>
            </a:r>
            <a:r>
              <a:rPr sz="2400" b="1" dirty="0">
                <a:solidFill>
                  <a:srgbClr val="000099"/>
                </a:solidFill>
                <a:latin typeface="Tahoma"/>
                <a:cs typeface="Tahoma"/>
              </a:rPr>
              <a:t>E</a:t>
            </a:r>
            <a:r>
              <a:rPr sz="2400" b="1" spc="4" dirty="0">
                <a:solidFill>
                  <a:srgbClr val="000099"/>
                </a:solidFill>
                <a:latin typeface="Tahoma"/>
                <a:cs typeface="Tahoma"/>
              </a:rPr>
              <a:t>M</a:t>
            </a:r>
            <a:r>
              <a:rPr sz="2400" b="1" dirty="0">
                <a:solidFill>
                  <a:srgbClr val="000099"/>
                </a:solidFill>
                <a:latin typeface="Tahoma"/>
                <a:cs typeface="Tahoma"/>
              </a:rPr>
              <a:t>A </a:t>
            </a:r>
            <a:r>
              <a:rPr sz="2400" b="1" spc="-9" dirty="0">
                <a:solidFill>
                  <a:srgbClr val="000099"/>
                </a:solidFill>
                <a:latin typeface="Tahoma"/>
                <a:cs typeface="Tahoma"/>
              </a:rPr>
              <a:t>T</a:t>
            </a:r>
            <a:r>
              <a:rPr sz="2400" b="1" spc="-4" dirty="0">
                <a:solidFill>
                  <a:srgbClr val="000099"/>
                </a:solidFill>
                <a:latin typeface="Tahoma"/>
                <a:cs typeface="Tahoma"/>
              </a:rPr>
              <a:t>R</a:t>
            </a:r>
            <a:r>
              <a:rPr sz="2400" b="1" spc="9" dirty="0">
                <a:solidFill>
                  <a:srgbClr val="000099"/>
                </a:solidFill>
                <a:latin typeface="Tahoma"/>
                <a:cs typeface="Tahoma"/>
              </a:rPr>
              <a:t>I</a:t>
            </a:r>
            <a:r>
              <a:rPr sz="2400" b="1" spc="-4" dirty="0">
                <a:solidFill>
                  <a:srgbClr val="000099"/>
                </a:solidFill>
                <a:latin typeface="Tahoma"/>
                <a:cs typeface="Tahoma"/>
              </a:rPr>
              <a:t>B</a:t>
            </a:r>
            <a:r>
              <a:rPr sz="2400" b="1" spc="4" dirty="0">
                <a:solidFill>
                  <a:srgbClr val="000099"/>
                </a:solidFill>
                <a:latin typeface="Tahoma"/>
                <a:cs typeface="Tahoma"/>
              </a:rPr>
              <a:t>U</a:t>
            </a:r>
            <a:r>
              <a:rPr sz="2400" b="1" spc="-9" dirty="0">
                <a:solidFill>
                  <a:srgbClr val="000099"/>
                </a:solidFill>
                <a:latin typeface="Tahoma"/>
                <a:cs typeface="Tahoma"/>
              </a:rPr>
              <a:t>T</a:t>
            </a:r>
            <a:r>
              <a:rPr lang="es-ES_tradnl" sz="2400" b="1" spc="-9" dirty="0">
                <a:solidFill>
                  <a:srgbClr val="000099"/>
                </a:solidFill>
                <a:latin typeface="Tahoma"/>
                <a:cs typeface="Tahoma"/>
              </a:rPr>
              <a:t>A</a:t>
            </a:r>
            <a:r>
              <a:rPr sz="2400" b="1" spc="-4" dirty="0">
                <a:solidFill>
                  <a:srgbClr val="000099"/>
                </a:solidFill>
                <a:latin typeface="Tahoma"/>
                <a:cs typeface="Tahoma"/>
              </a:rPr>
              <a:t>R</a:t>
            </a:r>
            <a:r>
              <a:rPr sz="2400" b="1" spc="9" dirty="0">
                <a:solidFill>
                  <a:srgbClr val="000099"/>
                </a:solidFill>
                <a:latin typeface="Tahoma"/>
                <a:cs typeface="Tahoma"/>
              </a:rPr>
              <a:t>I</a:t>
            </a:r>
            <a:r>
              <a:rPr sz="2400" b="1" dirty="0">
                <a:solidFill>
                  <a:srgbClr val="000099"/>
                </a:solidFill>
                <a:latin typeface="Tahoma"/>
                <a:cs typeface="Tahoma"/>
              </a:rPr>
              <a:t>O</a:t>
            </a:r>
            <a:r>
              <a:rPr sz="2400" b="1" spc="4" dirty="0">
                <a:solidFill>
                  <a:srgbClr val="000099"/>
                </a:solidFill>
                <a:latin typeface="Tahoma"/>
                <a:cs typeface="Tahoma"/>
              </a:rPr>
              <a:t> </a:t>
            </a:r>
            <a:r>
              <a:rPr sz="2400" b="1" spc="-9" dirty="0">
                <a:solidFill>
                  <a:srgbClr val="000099"/>
                </a:solidFill>
                <a:latin typeface="Tahoma"/>
                <a:cs typeface="Tahoma"/>
              </a:rPr>
              <a:t>N</a:t>
            </a:r>
            <a:r>
              <a:rPr sz="2400" b="1" spc="4" dirty="0">
                <a:solidFill>
                  <a:srgbClr val="000099"/>
                </a:solidFill>
                <a:latin typeface="Tahoma"/>
                <a:cs typeface="Tahoma"/>
              </a:rPr>
              <a:t>A</a:t>
            </a:r>
            <a:r>
              <a:rPr sz="2400" b="1" spc="-14" dirty="0">
                <a:solidFill>
                  <a:srgbClr val="000099"/>
                </a:solidFill>
                <a:latin typeface="Tahoma"/>
                <a:cs typeface="Tahoma"/>
              </a:rPr>
              <a:t>C</a:t>
            </a:r>
            <a:r>
              <a:rPr sz="2400" b="1" spc="9" dirty="0">
                <a:solidFill>
                  <a:srgbClr val="000099"/>
                </a:solidFill>
                <a:latin typeface="Tahoma"/>
                <a:cs typeface="Tahoma"/>
              </a:rPr>
              <a:t>I</a:t>
            </a:r>
            <a:r>
              <a:rPr sz="2400" b="1" spc="-4" dirty="0">
                <a:solidFill>
                  <a:srgbClr val="000099"/>
                </a:solidFill>
                <a:latin typeface="Tahoma"/>
                <a:cs typeface="Tahoma"/>
              </a:rPr>
              <a:t>O</a:t>
            </a:r>
            <a:r>
              <a:rPr sz="2400" b="1" dirty="0">
                <a:solidFill>
                  <a:srgbClr val="000099"/>
                </a:solidFill>
                <a:latin typeface="Tahoma"/>
                <a:cs typeface="Tahoma"/>
              </a:rPr>
              <a:t>N</a:t>
            </a:r>
            <a:r>
              <a:rPr sz="2400" b="1" spc="4" dirty="0">
                <a:solidFill>
                  <a:srgbClr val="000099"/>
                </a:solidFill>
                <a:latin typeface="Tahoma"/>
                <a:cs typeface="Tahoma"/>
              </a:rPr>
              <a:t>A</a:t>
            </a:r>
            <a:r>
              <a:rPr sz="2400" b="1" dirty="0">
                <a:solidFill>
                  <a:srgbClr val="000099"/>
                </a:solidFill>
                <a:latin typeface="Tahoma"/>
                <a:cs typeface="Tahoma"/>
              </a:rPr>
              <a:t>L - B</a:t>
            </a:r>
            <a:r>
              <a:rPr sz="2400" b="1" spc="-4" dirty="0">
                <a:solidFill>
                  <a:srgbClr val="000099"/>
                </a:solidFill>
                <a:latin typeface="Tahoma"/>
                <a:cs typeface="Tahoma"/>
              </a:rPr>
              <a:t>RA</a:t>
            </a:r>
            <a:r>
              <a:rPr sz="2400" b="1" spc="9" dirty="0">
                <a:solidFill>
                  <a:srgbClr val="000099"/>
                </a:solidFill>
                <a:latin typeface="Tahoma"/>
                <a:cs typeface="Tahoma"/>
              </a:rPr>
              <a:t>S</a:t>
            </a:r>
            <a:r>
              <a:rPr sz="2400" b="1" dirty="0">
                <a:solidFill>
                  <a:srgbClr val="000099"/>
                </a:solidFill>
                <a:latin typeface="Tahoma"/>
                <a:cs typeface="Tahoma"/>
              </a:rPr>
              <a:t>IL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263650" y="974725"/>
            <a:ext cx="2214563" cy="1068388"/>
          </a:xfrm>
          <a:prstGeom prst="rect">
            <a:avLst/>
          </a:prstGeom>
        </p:spPr>
        <p:txBody>
          <a:bodyPr lIns="0" tIns="0" rIns="0" bIns="0"/>
          <a:lstStyle/>
          <a:p>
            <a:pPr algn="r">
              <a:lnSpc>
                <a:spcPts val="2788"/>
              </a:lnSpc>
              <a:spcBef>
                <a:spcPts val="138"/>
              </a:spcBef>
            </a:pPr>
            <a:r>
              <a:rPr lang="es-ES_tradnl" sz="2600">
                <a:latin typeface="Tahoma" pitchFamily="34" charset="0"/>
                <a:cs typeface="Tahoma" pitchFamily="34" charset="0"/>
              </a:rPr>
              <a:t>El</a:t>
            </a:r>
            <a:endParaRPr lang="en-US" sz="2600">
              <a:latin typeface="Tahoma" pitchFamily="34" charset="0"/>
              <a:cs typeface="Tahoma" pitchFamily="34" charset="0"/>
            </a:endParaRPr>
          </a:p>
          <a:p>
            <a:pPr>
              <a:lnSpc>
                <a:spcPts val="2813"/>
              </a:lnSpc>
              <a:spcBef>
                <a:spcPts val="13"/>
              </a:spcBef>
            </a:pPr>
            <a:r>
              <a:rPr lang="en-US" sz="2600">
                <a:latin typeface="Tahoma" pitchFamily="34" charset="0"/>
                <a:cs typeface="Tahoma" pitchFamily="34" charset="0"/>
              </a:rPr>
              <a:t>contribu</a:t>
            </a:r>
            <a:r>
              <a:rPr lang="es-ES_tradnl" sz="2600">
                <a:latin typeface="Tahoma" pitchFamily="34" charset="0"/>
                <a:cs typeface="Tahoma" pitchFamily="34" charset="0"/>
              </a:rPr>
              <a:t>ciones</a:t>
            </a:r>
            <a:r>
              <a:rPr lang="en-US" sz="2600">
                <a:latin typeface="Tahoma" pitchFamily="34" charset="0"/>
                <a:cs typeface="Tahoma" pitchFamily="34" charset="0"/>
              </a:rPr>
              <a:t> interven</a:t>
            </a:r>
            <a:r>
              <a:rPr lang="es-ES_tradnl" sz="2600">
                <a:latin typeface="Tahoma" pitchFamily="34" charset="0"/>
                <a:cs typeface="Tahoma" pitchFamily="34" charset="0"/>
              </a:rPr>
              <a:t>cion</a:t>
            </a:r>
            <a:endParaRPr lang="en-US" sz="26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463925" y="974725"/>
            <a:ext cx="881063" cy="711200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lnSpc>
                <a:spcPts val="2788"/>
              </a:lnSpc>
              <a:spcBef>
                <a:spcPts val="138"/>
              </a:spcBef>
            </a:pPr>
            <a:r>
              <a:rPr lang="en-US" sz="2600">
                <a:latin typeface="Tahoma" pitchFamily="34" charset="0"/>
                <a:cs typeface="Tahoma" pitchFamily="34" charset="0"/>
              </a:rPr>
              <a:t>STN</a:t>
            </a:r>
          </a:p>
          <a:p>
            <a:pPr marL="12700">
              <a:lnSpc>
                <a:spcPts val="2800"/>
              </a:lnSpc>
            </a:pPr>
            <a:r>
              <a:rPr lang="en-US" sz="2600">
                <a:latin typeface="Tahoma" pitchFamily="34" charset="0"/>
                <a:cs typeface="Tahoma" pitchFamily="34" charset="0"/>
              </a:rPr>
              <a:t>de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4408488" y="974725"/>
            <a:ext cx="1536700" cy="3556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790"/>
              </a:lnSpc>
              <a:spcBef>
                <a:spcPts val="139"/>
              </a:spcBef>
              <a:spcAft>
                <a:spcPts val="0"/>
              </a:spcAft>
              <a:defRPr/>
            </a:pPr>
            <a:r>
              <a:rPr sz="2600" spc="4" dirty="0" err="1">
                <a:latin typeface="Tahoma"/>
                <a:cs typeface="Tahoma"/>
              </a:rPr>
              <a:t>a</a:t>
            </a:r>
            <a:r>
              <a:rPr sz="2600" dirty="0" err="1">
                <a:latin typeface="Tahoma"/>
                <a:cs typeface="Tahoma"/>
              </a:rPr>
              <a:t>b</a:t>
            </a:r>
            <a:r>
              <a:rPr lang="es-ES_tradnl" sz="2600" dirty="0">
                <a:latin typeface="Tahoma"/>
                <a:cs typeface="Tahoma"/>
              </a:rPr>
              <a:t>arca</a:t>
            </a:r>
            <a:endParaRPr sz="2600" dirty="0">
              <a:latin typeface="Tahoma"/>
              <a:cs typeface="Tahom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667375" y="974725"/>
            <a:ext cx="1754188" cy="3556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790"/>
              </a:lnSpc>
              <a:spcBef>
                <a:spcPts val="139"/>
              </a:spcBef>
              <a:spcAft>
                <a:spcPts val="0"/>
              </a:spcAft>
              <a:defRPr/>
            </a:pPr>
            <a:r>
              <a:rPr sz="2600" spc="4" dirty="0">
                <a:latin typeface="Tahoma"/>
                <a:cs typeface="Tahoma"/>
              </a:rPr>
              <a:t>i</a:t>
            </a:r>
            <a:r>
              <a:rPr sz="2600" spc="-4" dirty="0">
                <a:latin typeface="Tahoma"/>
                <a:cs typeface="Tahoma"/>
              </a:rPr>
              <a:t>m</a:t>
            </a:r>
            <a:r>
              <a:rPr sz="2600" dirty="0">
                <a:latin typeface="Tahoma"/>
                <a:cs typeface="Tahoma"/>
              </a:rPr>
              <a:t>p</a:t>
            </a:r>
            <a:r>
              <a:rPr lang="es-ES_tradnl" sz="2600" dirty="0" err="1">
                <a:latin typeface="Tahoma"/>
                <a:cs typeface="Tahoma"/>
              </a:rPr>
              <a:t>ue</a:t>
            </a:r>
            <a:r>
              <a:rPr sz="2600" dirty="0" err="1">
                <a:latin typeface="Tahoma"/>
                <a:cs typeface="Tahoma"/>
              </a:rPr>
              <a:t>s</a:t>
            </a:r>
            <a:r>
              <a:rPr sz="2600" spc="4" dirty="0" err="1">
                <a:latin typeface="Tahoma"/>
                <a:cs typeface="Tahoma"/>
              </a:rPr>
              <a:t>t</a:t>
            </a:r>
            <a:r>
              <a:rPr sz="2600" dirty="0" err="1">
                <a:latin typeface="Tahoma"/>
                <a:cs typeface="Tahoma"/>
              </a:rPr>
              <a:t>o</a:t>
            </a:r>
            <a:r>
              <a:rPr sz="2600" spc="4" dirty="0" err="1">
                <a:latin typeface="Tahoma"/>
                <a:cs typeface="Tahoma"/>
              </a:rPr>
              <a:t>s</a:t>
            </a:r>
            <a:r>
              <a:rPr sz="2600" dirty="0">
                <a:latin typeface="Tahoma"/>
                <a:cs typeface="Tahoma"/>
              </a:rPr>
              <a:t>,</a:t>
            </a:r>
            <a:endParaRPr sz="2600" dirty="0">
              <a:latin typeface="Tahoma"/>
              <a:cs typeface="Tahom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694613" y="974725"/>
            <a:ext cx="942975" cy="3556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790"/>
              </a:lnSpc>
              <a:spcBef>
                <a:spcPts val="139"/>
              </a:spcBef>
              <a:spcAft>
                <a:spcPts val="0"/>
              </a:spcAft>
              <a:defRPr/>
            </a:pPr>
            <a:r>
              <a:rPr sz="2600" spc="4" dirty="0">
                <a:latin typeface="Tahoma"/>
                <a:cs typeface="Tahoma"/>
              </a:rPr>
              <a:t>ta</a:t>
            </a:r>
            <a:r>
              <a:rPr lang="es-ES_tradnl" sz="2600" spc="4" dirty="0">
                <a:latin typeface="Tahoma"/>
                <a:cs typeface="Tahoma"/>
              </a:rPr>
              <a:t>s</a:t>
            </a:r>
            <a:r>
              <a:rPr sz="2600" spc="4" dirty="0">
                <a:latin typeface="Tahoma"/>
                <a:cs typeface="Tahoma"/>
              </a:rPr>
              <a:t>a</a:t>
            </a:r>
            <a:r>
              <a:rPr sz="2600" dirty="0">
                <a:latin typeface="Tahoma"/>
                <a:cs typeface="Tahoma"/>
              </a:rPr>
              <a:t>s,</a:t>
            </a:r>
            <a:endParaRPr sz="2600" dirty="0">
              <a:latin typeface="Tahoma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208088" y="1022350"/>
            <a:ext cx="211137" cy="223838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1689"/>
              </a:lnSpc>
              <a:spcBef>
                <a:spcPts val="84"/>
              </a:spcBef>
              <a:spcAft>
                <a:spcPts val="0"/>
              </a:spcAft>
              <a:defRPr/>
            </a:pPr>
            <a:r>
              <a:rPr sz="1550" dirty="0">
                <a:latin typeface="Wingdings"/>
                <a:cs typeface="Wingdings"/>
              </a:rPr>
              <a:t></a:t>
            </a:r>
            <a:endParaRPr sz="1550">
              <a:latin typeface="Wingdings"/>
              <a:cs typeface="Wingding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778375" y="1330325"/>
            <a:ext cx="1433513" cy="3556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790"/>
              </a:lnSpc>
              <a:spcBef>
                <a:spcPts val="139"/>
              </a:spcBef>
              <a:spcAft>
                <a:spcPts val="0"/>
              </a:spcAft>
              <a:defRPr/>
            </a:pPr>
            <a:r>
              <a:rPr lang="en-US" sz="2600" spc="4" dirty="0">
                <a:latin typeface="Tahoma"/>
                <a:cs typeface="Tahoma"/>
              </a:rPr>
              <a:t>m</a:t>
            </a:r>
            <a:r>
              <a:rPr lang="es-ES_tradnl" sz="2600" spc="4" dirty="0" err="1">
                <a:latin typeface="Tahoma"/>
                <a:cs typeface="Tahoma"/>
              </a:rPr>
              <a:t>ejoras</a:t>
            </a:r>
            <a:r>
              <a:rPr lang="es-ES_tradnl" sz="2600" spc="4" dirty="0">
                <a:latin typeface="Tahoma"/>
                <a:cs typeface="Tahoma"/>
              </a:rPr>
              <a:t>,</a:t>
            </a:r>
            <a:endParaRPr sz="2600" dirty="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211888" y="1330325"/>
            <a:ext cx="1560512" cy="3556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790"/>
              </a:lnSpc>
              <a:spcBef>
                <a:spcPts val="139"/>
              </a:spcBef>
              <a:spcAft>
                <a:spcPts val="0"/>
              </a:spcAft>
              <a:defRPr/>
            </a:pPr>
            <a:r>
              <a:rPr sz="2600" dirty="0" err="1">
                <a:latin typeface="Tahoma"/>
                <a:cs typeface="Tahoma"/>
              </a:rPr>
              <a:t>s</a:t>
            </a:r>
            <a:r>
              <a:rPr sz="2600" spc="4" dirty="0" err="1">
                <a:latin typeface="Tahoma"/>
                <a:cs typeface="Tahoma"/>
              </a:rPr>
              <a:t>o</a:t>
            </a:r>
            <a:r>
              <a:rPr sz="2600" dirty="0" err="1">
                <a:latin typeface="Tahoma"/>
                <a:cs typeface="Tahoma"/>
              </a:rPr>
              <a:t>c</a:t>
            </a:r>
            <a:r>
              <a:rPr sz="2600" spc="4" dirty="0" err="1">
                <a:latin typeface="Tahoma"/>
                <a:cs typeface="Tahoma"/>
              </a:rPr>
              <a:t>ia</a:t>
            </a:r>
            <a:r>
              <a:rPr lang="es-ES_tradnl" sz="2600" spc="4" dirty="0">
                <a:latin typeface="Tahoma"/>
                <a:cs typeface="Tahoma"/>
              </a:rPr>
              <a:t>les</a:t>
            </a:r>
            <a:r>
              <a:rPr sz="2600" dirty="0">
                <a:latin typeface="Tahoma"/>
                <a:cs typeface="Tahoma"/>
              </a:rPr>
              <a:t>,</a:t>
            </a:r>
            <a:endParaRPr sz="2600" dirty="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197850" y="1330325"/>
            <a:ext cx="436563" cy="1069975"/>
          </a:xfrm>
          <a:prstGeom prst="rect">
            <a:avLst/>
          </a:prstGeom>
        </p:spPr>
        <p:txBody>
          <a:bodyPr lIns="0" tIns="0" rIns="0" bIns="0"/>
          <a:lstStyle/>
          <a:p>
            <a:pPr marL="12700" indent="6603" algn="just" fontAlgn="auto">
              <a:lnSpc>
                <a:spcPts val="2810"/>
              </a:lnSpc>
              <a:spcBef>
                <a:spcPts val="145"/>
              </a:spcBef>
              <a:spcAft>
                <a:spcPts val="0"/>
              </a:spcAft>
              <a:defRPr/>
            </a:pPr>
            <a:r>
              <a:rPr sz="2600" dirty="0">
                <a:latin typeface="Tahoma"/>
                <a:cs typeface="Tahoma"/>
              </a:rPr>
              <a:t>de </a:t>
            </a:r>
            <a:r>
              <a:rPr sz="2600" dirty="0" err="1">
                <a:latin typeface="Tahoma"/>
                <a:cs typeface="Tahoma"/>
              </a:rPr>
              <a:t>de</a:t>
            </a:r>
            <a:r>
              <a:rPr sz="2600" dirty="0">
                <a:latin typeface="Tahoma"/>
                <a:cs typeface="Tahoma"/>
              </a:rPr>
              <a:t> </a:t>
            </a:r>
            <a:r>
              <a:rPr sz="2600" spc="4" dirty="0">
                <a:latin typeface="Tahoma"/>
                <a:cs typeface="Tahoma"/>
              </a:rPr>
              <a:t>o</a:t>
            </a:r>
            <a:endParaRPr sz="2600" dirty="0">
              <a:latin typeface="Tahoma"/>
              <a:cs typeface="Tahoma"/>
            </a:endParaRPr>
          </a:p>
        </p:txBody>
      </p:sp>
      <p:sp>
        <p:nvSpPr>
          <p:cNvPr id="5222" name="object 28"/>
          <p:cNvSpPr txBox="1">
            <a:spLocks noChangeArrowheads="1"/>
          </p:cNvSpPr>
          <p:nvPr/>
        </p:nvSpPr>
        <p:spPr bwMode="auto">
          <a:xfrm>
            <a:off x="3516313" y="1687513"/>
            <a:ext cx="43815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788"/>
              </a:lnSpc>
              <a:spcBef>
                <a:spcPts val="138"/>
              </a:spcBef>
            </a:pPr>
            <a:r>
              <a:rPr lang="es-ES_tradnl" sz="2600">
                <a:latin typeface="Tahoma" pitchFamily="34" charset="0"/>
                <a:cs typeface="Tahoma" pitchFamily="34" charset="0"/>
              </a:rPr>
              <a:t>de</a:t>
            </a:r>
            <a:endParaRPr lang="en-US" sz="26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108450" y="1687513"/>
            <a:ext cx="1558925" cy="712787"/>
          </a:xfrm>
          <a:prstGeom prst="rect">
            <a:avLst/>
          </a:prstGeom>
        </p:spPr>
        <p:txBody>
          <a:bodyPr lIns="0" tIns="0" rIns="0" bIns="0"/>
          <a:lstStyle/>
          <a:p>
            <a:pPr marL="12700" indent="106984" fontAlgn="auto">
              <a:lnSpc>
                <a:spcPts val="2810"/>
              </a:lnSpc>
              <a:spcBef>
                <a:spcPts val="145"/>
              </a:spcBef>
              <a:spcAft>
                <a:spcPts val="0"/>
              </a:spcAft>
              <a:defRPr/>
            </a:pPr>
            <a:r>
              <a:rPr sz="2600" dirty="0" err="1">
                <a:latin typeface="Tahoma"/>
                <a:cs typeface="Tahoma"/>
              </a:rPr>
              <a:t>d</a:t>
            </a:r>
            <a:r>
              <a:rPr sz="2600" spc="4" dirty="0" err="1">
                <a:latin typeface="Tahoma"/>
                <a:cs typeface="Tahoma"/>
              </a:rPr>
              <a:t>o</a:t>
            </a:r>
            <a:r>
              <a:rPr sz="2600" spc="-4" dirty="0" err="1">
                <a:latin typeface="Tahoma"/>
                <a:cs typeface="Tahoma"/>
              </a:rPr>
              <a:t>m</a:t>
            </a:r>
            <a:r>
              <a:rPr lang="es-ES_tradnl" sz="2600" spc="-4" dirty="0" err="1">
                <a:latin typeface="Tahoma"/>
                <a:cs typeface="Tahoma"/>
              </a:rPr>
              <a:t>inio</a:t>
            </a:r>
            <a:r>
              <a:rPr sz="2600" dirty="0">
                <a:latin typeface="Tahoma"/>
                <a:cs typeface="Tahoma"/>
              </a:rPr>
              <a:t> categ</a:t>
            </a:r>
            <a:r>
              <a:rPr sz="2600" spc="4" dirty="0">
                <a:latin typeface="Tahoma"/>
                <a:cs typeface="Tahoma"/>
              </a:rPr>
              <a:t>o</a:t>
            </a:r>
            <a:r>
              <a:rPr sz="2600" spc="-4" dirty="0">
                <a:latin typeface="Tahoma"/>
                <a:cs typeface="Tahoma"/>
              </a:rPr>
              <a:t>r</a:t>
            </a:r>
            <a:r>
              <a:rPr sz="2600" spc="4" dirty="0">
                <a:latin typeface="Tahoma"/>
                <a:cs typeface="Tahoma"/>
              </a:rPr>
              <a:t>ia</a:t>
            </a:r>
            <a:r>
              <a:rPr sz="2600" dirty="0">
                <a:latin typeface="Tahoma"/>
                <a:cs typeface="Tahoma"/>
              </a:rPr>
              <a:t>s</a:t>
            </a:r>
            <a:endParaRPr sz="2600" dirty="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707063" y="1687513"/>
            <a:ext cx="1727200" cy="3556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790"/>
              </a:lnSpc>
              <a:spcBef>
                <a:spcPts val="139"/>
              </a:spcBef>
              <a:spcAft>
                <a:spcPts val="0"/>
              </a:spcAft>
              <a:defRPr/>
            </a:pPr>
            <a:r>
              <a:rPr sz="2600" dirty="0">
                <a:latin typeface="Tahoma"/>
                <a:cs typeface="Tahoma"/>
              </a:rPr>
              <a:t>econ</a:t>
            </a:r>
            <a:r>
              <a:rPr lang="es-ES_tradnl" sz="2600" dirty="0">
                <a:latin typeface="Tahoma"/>
                <a:cs typeface="Tahoma"/>
              </a:rPr>
              <a:t>o</a:t>
            </a:r>
            <a:r>
              <a:rPr sz="2600" spc="-4" dirty="0" err="1">
                <a:latin typeface="Tahoma"/>
                <a:cs typeface="Tahoma"/>
              </a:rPr>
              <a:t>m</a:t>
            </a:r>
            <a:r>
              <a:rPr sz="2600" spc="4" dirty="0" err="1">
                <a:latin typeface="Tahoma"/>
                <a:cs typeface="Tahoma"/>
              </a:rPr>
              <a:t>i</a:t>
            </a:r>
            <a:r>
              <a:rPr sz="2600" dirty="0" err="1">
                <a:latin typeface="Tahoma"/>
                <a:cs typeface="Tahoma"/>
              </a:rPr>
              <a:t>c</a:t>
            </a:r>
            <a:r>
              <a:rPr sz="2600" spc="4" dirty="0" err="1">
                <a:latin typeface="Tahoma"/>
                <a:cs typeface="Tahoma"/>
              </a:rPr>
              <a:t>o</a:t>
            </a:r>
            <a:r>
              <a:rPr sz="2600" dirty="0">
                <a:latin typeface="Tahoma"/>
                <a:cs typeface="Tahoma"/>
              </a:rPr>
              <a:t>,</a:t>
            </a:r>
            <a:endParaRPr sz="2600" dirty="0">
              <a:latin typeface="Tahoma"/>
              <a:cs typeface="Tahoma"/>
            </a:endParaRPr>
          </a:p>
        </p:txBody>
      </p:sp>
      <p:sp>
        <p:nvSpPr>
          <p:cNvPr id="5225" name="object 25"/>
          <p:cNvSpPr txBox="1">
            <a:spLocks noChangeArrowheads="1"/>
          </p:cNvSpPr>
          <p:nvPr/>
        </p:nvSpPr>
        <p:spPr bwMode="auto">
          <a:xfrm>
            <a:off x="7696200" y="1687513"/>
            <a:ext cx="24923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788"/>
              </a:lnSpc>
              <a:spcBef>
                <a:spcPts val="138"/>
              </a:spcBef>
            </a:pPr>
            <a:r>
              <a:rPr lang="es-ES_tradnl" sz="2600">
                <a:latin typeface="Tahoma" pitchFamily="34" charset="0"/>
                <a:cs typeface="Tahoma" pitchFamily="34" charset="0"/>
              </a:rPr>
              <a:t>y</a:t>
            </a:r>
            <a:endParaRPr lang="en-US" sz="26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489075" y="2044700"/>
            <a:ext cx="1606550" cy="3556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790"/>
              </a:lnSpc>
              <a:spcBef>
                <a:spcPts val="139"/>
              </a:spcBef>
              <a:spcAft>
                <a:spcPts val="0"/>
              </a:spcAft>
              <a:defRPr/>
            </a:pPr>
            <a:r>
              <a:rPr lang="en-US" sz="2600" spc="4" dirty="0" err="1">
                <a:latin typeface="Tahoma"/>
                <a:cs typeface="Tahoma"/>
              </a:rPr>
              <a:t>I</a:t>
            </a:r>
            <a:r>
              <a:rPr sz="2600" dirty="0" err="1">
                <a:latin typeface="Tahoma"/>
                <a:cs typeface="Tahoma"/>
              </a:rPr>
              <a:t>n</a:t>
            </a:r>
            <a:r>
              <a:rPr sz="2600" spc="4" dirty="0" err="1">
                <a:latin typeface="Tahoma"/>
                <a:cs typeface="Tahoma"/>
              </a:rPr>
              <a:t>t</a:t>
            </a:r>
            <a:r>
              <a:rPr sz="2600" dirty="0" err="1">
                <a:latin typeface="Tahoma"/>
                <a:cs typeface="Tahoma"/>
              </a:rPr>
              <a:t>e</a:t>
            </a:r>
            <a:r>
              <a:rPr sz="2600" spc="-4" dirty="0" err="1">
                <a:latin typeface="Tahoma"/>
                <a:cs typeface="Tahoma"/>
              </a:rPr>
              <a:t>r</a:t>
            </a:r>
            <a:r>
              <a:rPr sz="2600" dirty="0" err="1">
                <a:latin typeface="Tahoma"/>
                <a:cs typeface="Tahoma"/>
              </a:rPr>
              <a:t>es</a:t>
            </a:r>
            <a:r>
              <a:rPr lang="es-ES_tradnl" sz="2600" dirty="0">
                <a:latin typeface="Tahoma"/>
                <a:cs typeface="Tahoma"/>
              </a:rPr>
              <a:t> en</a:t>
            </a:r>
            <a:endParaRPr sz="2600" dirty="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198813" y="2044700"/>
            <a:ext cx="579437" cy="3556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790"/>
              </a:lnSpc>
              <a:spcBef>
                <a:spcPts val="139"/>
              </a:spcBef>
              <a:spcAft>
                <a:spcPts val="0"/>
              </a:spcAft>
              <a:defRPr/>
            </a:pPr>
            <a:r>
              <a:rPr lang="es-ES_tradnl" sz="2600" dirty="0">
                <a:latin typeface="Tahoma"/>
                <a:cs typeface="Tahoma"/>
              </a:rPr>
              <a:t>l</a:t>
            </a:r>
            <a:r>
              <a:rPr sz="2600" spc="4" dirty="0">
                <a:latin typeface="Tahoma"/>
                <a:cs typeface="Tahoma"/>
              </a:rPr>
              <a:t>a</a:t>
            </a:r>
            <a:r>
              <a:rPr sz="2600" dirty="0">
                <a:latin typeface="Tahoma"/>
                <a:cs typeface="Tahoma"/>
              </a:rPr>
              <a:t>s</a:t>
            </a:r>
            <a:endParaRPr sz="2600" dirty="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000750" y="2044700"/>
            <a:ext cx="2165350" cy="3556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790"/>
              </a:lnSpc>
              <a:spcBef>
                <a:spcPts val="139"/>
              </a:spcBef>
              <a:spcAft>
                <a:spcPts val="0"/>
              </a:spcAft>
              <a:defRPr/>
            </a:pPr>
            <a:r>
              <a:rPr sz="2600" dirty="0">
                <a:latin typeface="Tahoma"/>
                <a:cs typeface="Tahoma"/>
              </a:rPr>
              <a:t>prof</a:t>
            </a:r>
            <a:r>
              <a:rPr lang="es-ES_tradnl" sz="2600" dirty="0">
                <a:latin typeface="Tahoma"/>
                <a:cs typeface="Tahoma"/>
              </a:rPr>
              <a:t>e</a:t>
            </a:r>
            <a:r>
              <a:rPr sz="2600" dirty="0" err="1">
                <a:latin typeface="Tahoma"/>
                <a:cs typeface="Tahoma"/>
              </a:rPr>
              <a:t>s</a:t>
            </a:r>
            <a:r>
              <a:rPr sz="2600" spc="4" dirty="0" err="1">
                <a:latin typeface="Tahoma"/>
                <a:cs typeface="Tahoma"/>
              </a:rPr>
              <a:t>i</a:t>
            </a:r>
            <a:r>
              <a:rPr sz="2600" dirty="0" err="1">
                <a:latin typeface="Tahoma"/>
                <a:cs typeface="Tahoma"/>
              </a:rPr>
              <a:t>o</a:t>
            </a:r>
            <a:r>
              <a:rPr sz="2600" spc="4" dirty="0" err="1">
                <a:latin typeface="Tahoma"/>
                <a:cs typeface="Tahoma"/>
              </a:rPr>
              <a:t>n</a:t>
            </a:r>
            <a:r>
              <a:rPr sz="2600" spc="-4" dirty="0" err="1">
                <a:latin typeface="Tahoma"/>
                <a:cs typeface="Tahoma"/>
              </a:rPr>
              <a:t>a</a:t>
            </a:r>
            <a:r>
              <a:rPr lang="es-ES_tradnl" sz="2600" spc="-4" dirty="0">
                <a:latin typeface="Tahoma"/>
                <a:cs typeface="Tahoma"/>
              </a:rPr>
              <a:t>les</a:t>
            </a:r>
            <a:endParaRPr sz="2600" dirty="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63650" y="2400300"/>
            <a:ext cx="2298700" cy="711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810"/>
              </a:lnSpc>
              <a:spcBef>
                <a:spcPts val="145"/>
              </a:spcBef>
              <a:spcAft>
                <a:spcPts val="0"/>
              </a:spcAft>
              <a:defRPr/>
            </a:pPr>
            <a:r>
              <a:rPr sz="2600" dirty="0">
                <a:latin typeface="Tahoma"/>
                <a:cs typeface="Tahoma"/>
              </a:rPr>
              <a:t>eco</a:t>
            </a:r>
            <a:r>
              <a:rPr sz="2600" spc="4" dirty="0">
                <a:latin typeface="Tahoma"/>
                <a:cs typeface="Tahoma"/>
              </a:rPr>
              <a:t>n</a:t>
            </a:r>
            <a:r>
              <a:rPr lang="es-ES_tradnl" sz="2600" dirty="0">
                <a:latin typeface="Tahoma"/>
                <a:cs typeface="Tahoma"/>
              </a:rPr>
              <a:t>o</a:t>
            </a:r>
            <a:r>
              <a:rPr sz="2600" dirty="0">
                <a:latin typeface="Tahoma"/>
                <a:cs typeface="Tahoma"/>
              </a:rPr>
              <a:t>m</a:t>
            </a:r>
            <a:r>
              <a:rPr sz="2600" spc="-4" dirty="0">
                <a:latin typeface="Tahoma"/>
                <a:cs typeface="Tahoma"/>
              </a:rPr>
              <a:t>i</a:t>
            </a:r>
            <a:r>
              <a:rPr sz="2600" spc="4" dirty="0">
                <a:latin typeface="Tahoma"/>
                <a:cs typeface="Tahoma"/>
              </a:rPr>
              <a:t>c</a:t>
            </a:r>
            <a:r>
              <a:rPr sz="2600" spc="-4" dirty="0">
                <a:latin typeface="Tahoma"/>
                <a:cs typeface="Tahoma"/>
              </a:rPr>
              <a:t>a</a:t>
            </a:r>
            <a:r>
              <a:rPr sz="2600" spc="4" dirty="0">
                <a:latin typeface="Tahoma"/>
                <a:cs typeface="Tahoma"/>
              </a:rPr>
              <a:t>s</a:t>
            </a:r>
            <a:r>
              <a:rPr sz="2600" dirty="0">
                <a:latin typeface="Tahoma"/>
                <a:cs typeface="Tahoma"/>
              </a:rPr>
              <a:t>,</a:t>
            </a:r>
            <a:endParaRPr lang="es-ES_tradnl" sz="2600" dirty="0">
              <a:latin typeface="Tahoma"/>
              <a:cs typeface="Tahoma"/>
            </a:endParaRPr>
          </a:p>
          <a:p>
            <a:pPr marL="12700" fontAlgn="auto">
              <a:lnSpc>
                <a:spcPts val="2810"/>
              </a:lnSpc>
              <a:spcBef>
                <a:spcPts val="145"/>
              </a:spcBef>
              <a:spcAft>
                <a:spcPts val="0"/>
              </a:spcAft>
              <a:defRPr/>
            </a:pPr>
            <a:r>
              <a:rPr lang="es-ES_tradnl" sz="2600" dirty="0">
                <a:latin typeface="Tahoma"/>
                <a:cs typeface="Tahoma"/>
              </a:rPr>
              <a:t>obligatorios</a:t>
            </a:r>
            <a:r>
              <a:rPr sz="2600" dirty="0">
                <a:latin typeface="Tahoma"/>
                <a:cs typeface="Tahoma"/>
              </a:rPr>
              <a:t> .</a:t>
            </a:r>
            <a:endParaRPr sz="2600" dirty="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562350" y="2400300"/>
            <a:ext cx="1233488" cy="3556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790"/>
              </a:lnSpc>
              <a:spcBef>
                <a:spcPts val="139"/>
              </a:spcBef>
              <a:spcAft>
                <a:spcPts val="0"/>
              </a:spcAft>
              <a:defRPr/>
            </a:pPr>
            <a:r>
              <a:rPr sz="2600" spc="4" dirty="0">
                <a:latin typeface="Tahoma"/>
                <a:cs typeface="Tahoma"/>
              </a:rPr>
              <a:t>a</a:t>
            </a:r>
            <a:r>
              <a:rPr lang="es-ES_tradnl" sz="2600" spc="4" dirty="0" err="1">
                <a:latin typeface="Tahoma"/>
                <a:cs typeface="Tahoma"/>
              </a:rPr>
              <a:t>demas</a:t>
            </a:r>
            <a:endParaRPr sz="2600" dirty="0">
              <a:latin typeface="Tahoma"/>
              <a:cs typeface="Tahoma"/>
            </a:endParaRPr>
          </a:p>
        </p:txBody>
      </p:sp>
      <p:sp>
        <p:nvSpPr>
          <p:cNvPr id="5231" name="object 19"/>
          <p:cNvSpPr txBox="1">
            <a:spLocks noChangeArrowheads="1"/>
          </p:cNvSpPr>
          <p:nvPr/>
        </p:nvSpPr>
        <p:spPr bwMode="auto">
          <a:xfrm>
            <a:off x="5454650" y="2400300"/>
            <a:ext cx="5842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788"/>
              </a:lnSpc>
              <a:spcBef>
                <a:spcPts val="138"/>
              </a:spcBef>
            </a:pPr>
            <a:r>
              <a:rPr lang="en-US" sz="2600">
                <a:latin typeface="Tahoma" pitchFamily="34" charset="0"/>
                <a:cs typeface="Tahoma" pitchFamily="34" charset="0"/>
              </a:rPr>
              <a:t>d</a:t>
            </a:r>
            <a:r>
              <a:rPr lang="es-ES_tradnl" sz="2600">
                <a:latin typeface="Tahoma" pitchFamily="34" charset="0"/>
                <a:cs typeface="Tahoma" pitchFamily="34" charset="0"/>
              </a:rPr>
              <a:t>e</a:t>
            </a:r>
            <a:endParaRPr lang="en-US" sz="26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232" name="object 18"/>
          <p:cNvSpPr txBox="1">
            <a:spLocks noChangeArrowheads="1"/>
          </p:cNvSpPr>
          <p:nvPr/>
        </p:nvSpPr>
        <p:spPr bwMode="auto">
          <a:xfrm>
            <a:off x="6053138" y="2400300"/>
            <a:ext cx="258445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788"/>
              </a:lnSpc>
              <a:spcBef>
                <a:spcPts val="138"/>
              </a:spcBef>
            </a:pPr>
            <a:r>
              <a:rPr lang="es-ES_tradnl" sz="2600">
                <a:latin typeface="Tahoma" pitchFamily="34" charset="0"/>
                <a:cs typeface="Tahoma" pitchFamily="34" charset="0"/>
              </a:rPr>
              <a:t>prestamos</a:t>
            </a:r>
            <a:endParaRPr lang="en-US" sz="26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89075" y="3276600"/>
            <a:ext cx="7145338" cy="1093788"/>
          </a:xfrm>
          <a:prstGeom prst="rect">
            <a:avLst/>
          </a:prstGeom>
        </p:spPr>
        <p:txBody>
          <a:bodyPr lIns="0" tIns="0" rIns="0" bIns="0"/>
          <a:lstStyle/>
          <a:p>
            <a:pPr marL="12700" indent="2009139" fontAlgn="auto">
              <a:lnSpc>
                <a:spcPts val="2800"/>
              </a:lnSpc>
              <a:spcBef>
                <a:spcPts val="155"/>
              </a:spcBef>
              <a:spcAft>
                <a:spcPts val="0"/>
              </a:spcAft>
              <a:defRPr/>
            </a:pPr>
            <a:r>
              <a:rPr sz="2600" spc="4" dirty="0" err="1">
                <a:latin typeface="Tahoma"/>
                <a:cs typeface="Tahoma"/>
              </a:rPr>
              <a:t>D</a:t>
            </a:r>
            <a:r>
              <a:rPr sz="2600" spc="-9" dirty="0" err="1">
                <a:latin typeface="Tahoma"/>
                <a:cs typeface="Tahoma"/>
              </a:rPr>
              <a:t>e</a:t>
            </a:r>
            <a:r>
              <a:rPr sz="2600" dirty="0" err="1">
                <a:latin typeface="Tahoma"/>
                <a:cs typeface="Tahoma"/>
              </a:rPr>
              <a:t>f</a:t>
            </a:r>
            <a:r>
              <a:rPr sz="2600" spc="4" dirty="0" err="1">
                <a:latin typeface="Tahoma"/>
                <a:cs typeface="Tahoma"/>
              </a:rPr>
              <a:t>i</a:t>
            </a:r>
            <a:r>
              <a:rPr sz="2600" dirty="0" err="1">
                <a:latin typeface="Tahoma"/>
                <a:cs typeface="Tahoma"/>
              </a:rPr>
              <a:t>n</a:t>
            </a:r>
            <a:r>
              <a:rPr sz="2600" spc="14" dirty="0" err="1">
                <a:latin typeface="Tahoma"/>
                <a:cs typeface="Tahoma"/>
              </a:rPr>
              <a:t>i</a:t>
            </a:r>
            <a:r>
              <a:rPr lang="es-ES_tradnl" sz="2600" spc="-9" dirty="0" err="1">
                <a:latin typeface="Tahoma"/>
                <a:cs typeface="Tahoma"/>
              </a:rPr>
              <a:t>cion</a:t>
            </a:r>
            <a:r>
              <a:rPr lang="es-ES_tradnl" sz="2600" spc="-9" dirty="0">
                <a:latin typeface="Tahoma"/>
                <a:cs typeface="Tahoma"/>
              </a:rPr>
              <a:t> de los impuestos en la CF</a:t>
            </a:r>
            <a:r>
              <a:rPr sz="2600" dirty="0">
                <a:latin typeface="Tahoma"/>
                <a:cs typeface="Tahoma"/>
              </a:rPr>
              <a:t> </a:t>
            </a:r>
            <a:r>
              <a:rPr sz="2600" dirty="0" err="1">
                <a:latin typeface="Tahoma"/>
                <a:cs typeface="Tahoma"/>
              </a:rPr>
              <a:t>c</a:t>
            </a:r>
            <a:r>
              <a:rPr sz="2600" spc="4" dirty="0" err="1">
                <a:latin typeface="Tahoma"/>
                <a:cs typeface="Tahoma"/>
              </a:rPr>
              <a:t>o</a:t>
            </a:r>
            <a:r>
              <a:rPr sz="2600" spc="-4" dirty="0" err="1">
                <a:latin typeface="Tahoma"/>
                <a:cs typeface="Tahoma"/>
              </a:rPr>
              <a:t>m</a:t>
            </a:r>
            <a:r>
              <a:rPr sz="2600" dirty="0" err="1">
                <a:latin typeface="Tahoma"/>
                <a:cs typeface="Tahoma"/>
              </a:rPr>
              <a:t>pet</a:t>
            </a:r>
            <a:r>
              <a:rPr lang="es-ES_tradnl" sz="2600" dirty="0">
                <a:latin typeface="Tahoma"/>
                <a:cs typeface="Tahoma"/>
              </a:rPr>
              <a:t>e</a:t>
            </a:r>
            <a:r>
              <a:rPr sz="2600" dirty="0" err="1">
                <a:latin typeface="Tahoma"/>
                <a:cs typeface="Tahoma"/>
              </a:rPr>
              <a:t>ncia</a:t>
            </a:r>
            <a:r>
              <a:rPr lang="es-ES_tradnl" sz="2600" dirty="0">
                <a:latin typeface="Tahoma"/>
                <a:cs typeface="Tahoma"/>
              </a:rPr>
              <a:t> de la </a:t>
            </a:r>
            <a:r>
              <a:rPr sz="2600" spc="-4" dirty="0" err="1">
                <a:latin typeface="Tahoma"/>
                <a:cs typeface="Tahoma"/>
              </a:rPr>
              <a:t>U</a:t>
            </a:r>
            <a:r>
              <a:rPr sz="2600" dirty="0" err="1">
                <a:latin typeface="Tahoma"/>
                <a:cs typeface="Tahoma"/>
              </a:rPr>
              <a:t>n</a:t>
            </a:r>
            <a:r>
              <a:rPr sz="2600" spc="14" dirty="0" err="1">
                <a:latin typeface="Tahoma"/>
                <a:cs typeface="Tahoma"/>
              </a:rPr>
              <a:t>i</a:t>
            </a:r>
            <a:r>
              <a:rPr sz="2600" spc="4" dirty="0" err="1">
                <a:latin typeface="Tahoma"/>
                <a:cs typeface="Tahoma"/>
              </a:rPr>
              <a:t>o</a:t>
            </a:r>
            <a:r>
              <a:rPr lang="es-ES_tradnl" sz="2600" spc="4" dirty="0">
                <a:latin typeface="Tahoma"/>
                <a:cs typeface="Tahoma"/>
              </a:rPr>
              <a:t>n</a:t>
            </a:r>
            <a:r>
              <a:rPr sz="2600" dirty="0">
                <a:latin typeface="Tahoma"/>
                <a:cs typeface="Tahoma"/>
              </a:rPr>
              <a:t>,</a:t>
            </a:r>
            <a:r>
              <a:rPr lang="es-ES_tradnl" sz="2600" dirty="0">
                <a:latin typeface="Tahoma"/>
                <a:cs typeface="Tahoma"/>
              </a:rPr>
              <a:t> de los estados, del Distrito Federal y de los Municipios</a:t>
            </a:r>
            <a:endParaRPr sz="2600" dirty="0">
              <a:latin typeface="Tahoma"/>
              <a:cs typeface="Tahoma"/>
            </a:endParaRPr>
          </a:p>
        </p:txBody>
      </p:sp>
      <p:sp>
        <p:nvSpPr>
          <p:cNvPr id="5234" name="object 16"/>
          <p:cNvSpPr txBox="1">
            <a:spLocks noChangeArrowheads="1"/>
          </p:cNvSpPr>
          <p:nvPr/>
        </p:nvSpPr>
        <p:spPr bwMode="auto">
          <a:xfrm>
            <a:off x="5045075" y="3659188"/>
            <a:ext cx="1008063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788"/>
              </a:lnSpc>
              <a:spcBef>
                <a:spcPts val="138"/>
              </a:spcBef>
            </a:pPr>
            <a:endParaRPr lang="en-US" sz="26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235" name="object 15"/>
          <p:cNvSpPr txBox="1">
            <a:spLocks noChangeArrowheads="1"/>
          </p:cNvSpPr>
          <p:nvPr/>
        </p:nvSpPr>
        <p:spPr bwMode="auto">
          <a:xfrm>
            <a:off x="6181725" y="3659188"/>
            <a:ext cx="5842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788"/>
              </a:lnSpc>
              <a:spcBef>
                <a:spcPts val="138"/>
              </a:spcBef>
            </a:pPr>
            <a:endParaRPr lang="en-US" sz="26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236" name="object 14"/>
          <p:cNvSpPr txBox="1">
            <a:spLocks noChangeArrowheads="1"/>
          </p:cNvSpPr>
          <p:nvPr/>
        </p:nvSpPr>
        <p:spPr bwMode="auto">
          <a:xfrm>
            <a:off x="6892925" y="3659188"/>
            <a:ext cx="1185863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788"/>
              </a:lnSpc>
              <a:spcBef>
                <a:spcPts val="138"/>
              </a:spcBef>
            </a:pPr>
            <a:endParaRPr lang="en-US" sz="26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237" name="object 13"/>
          <p:cNvSpPr txBox="1">
            <a:spLocks noChangeArrowheads="1"/>
          </p:cNvSpPr>
          <p:nvPr/>
        </p:nvSpPr>
        <p:spPr bwMode="auto">
          <a:xfrm>
            <a:off x="8207375" y="3659188"/>
            <a:ext cx="430213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788"/>
              </a:lnSpc>
              <a:spcBef>
                <a:spcPts val="138"/>
              </a:spcBef>
            </a:pPr>
            <a:endParaRPr lang="en-US" sz="26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08088" y="3706813"/>
            <a:ext cx="211137" cy="223837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1689"/>
              </a:lnSpc>
              <a:spcBef>
                <a:spcPts val="84"/>
              </a:spcBef>
              <a:spcAft>
                <a:spcPts val="0"/>
              </a:spcAft>
              <a:defRPr/>
            </a:pPr>
            <a:r>
              <a:rPr sz="1550" dirty="0">
                <a:latin typeface="Wingdings"/>
                <a:cs typeface="Wingdings"/>
              </a:rPr>
              <a:t></a:t>
            </a:r>
            <a:endParaRPr sz="1550">
              <a:latin typeface="Wingdings"/>
              <a:cs typeface="Wingdings"/>
            </a:endParaRPr>
          </a:p>
        </p:txBody>
      </p:sp>
      <p:sp>
        <p:nvSpPr>
          <p:cNvPr id="5239" name="object 11"/>
          <p:cNvSpPr txBox="1">
            <a:spLocks noChangeArrowheads="1"/>
          </p:cNvSpPr>
          <p:nvPr/>
        </p:nvSpPr>
        <p:spPr bwMode="auto">
          <a:xfrm>
            <a:off x="5013325" y="4014788"/>
            <a:ext cx="1947863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788"/>
              </a:lnSpc>
              <a:spcBef>
                <a:spcPts val="138"/>
              </a:spcBef>
            </a:pPr>
            <a:r>
              <a:rPr lang="en-US" sz="2600">
                <a:latin typeface="Tahoma" pitchFamily="34" charset="0"/>
                <a:cs typeface="Tahoma" pitchFamily="34" charset="0"/>
              </a:rPr>
              <a:t>,</a:t>
            </a:r>
          </a:p>
        </p:txBody>
      </p:sp>
      <p:sp>
        <p:nvSpPr>
          <p:cNvPr id="5240" name="object 10"/>
          <p:cNvSpPr txBox="1">
            <a:spLocks noChangeArrowheads="1"/>
          </p:cNvSpPr>
          <p:nvPr/>
        </p:nvSpPr>
        <p:spPr bwMode="auto">
          <a:xfrm>
            <a:off x="7019925" y="4014788"/>
            <a:ext cx="16144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788"/>
              </a:lnSpc>
              <a:spcBef>
                <a:spcPts val="138"/>
              </a:spcBef>
            </a:pPr>
            <a:endParaRPr lang="en-US" sz="26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241" name="object 9"/>
          <p:cNvSpPr txBox="1">
            <a:spLocks noChangeArrowheads="1"/>
          </p:cNvSpPr>
          <p:nvPr/>
        </p:nvSpPr>
        <p:spPr bwMode="auto">
          <a:xfrm>
            <a:off x="1489075" y="4371975"/>
            <a:ext cx="3751263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788"/>
              </a:lnSpc>
              <a:spcBef>
                <a:spcPts val="138"/>
              </a:spcBef>
            </a:pPr>
            <a:endParaRPr lang="en-US" sz="26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60600" y="5275263"/>
            <a:ext cx="1670050" cy="3556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790"/>
              </a:lnSpc>
              <a:spcBef>
                <a:spcPts val="139"/>
              </a:spcBef>
              <a:spcAft>
                <a:spcPts val="0"/>
              </a:spcAft>
              <a:defRPr/>
            </a:pPr>
            <a:r>
              <a:rPr sz="2600" spc="9" dirty="0" err="1">
                <a:latin typeface="Tahoma"/>
                <a:cs typeface="Tahoma"/>
              </a:rPr>
              <a:t>I</a:t>
            </a:r>
            <a:r>
              <a:rPr sz="2600" dirty="0" err="1">
                <a:latin typeface="Tahoma"/>
                <a:cs typeface="Tahoma"/>
              </a:rPr>
              <a:t>ncid</a:t>
            </a:r>
            <a:r>
              <a:rPr lang="es-ES_tradnl" sz="2600" dirty="0">
                <a:latin typeface="Tahoma"/>
                <a:cs typeface="Tahoma"/>
              </a:rPr>
              <a:t>e</a:t>
            </a:r>
            <a:r>
              <a:rPr sz="2600" dirty="0" err="1">
                <a:latin typeface="Tahoma"/>
                <a:cs typeface="Tahoma"/>
              </a:rPr>
              <a:t>nci</a:t>
            </a:r>
            <a:r>
              <a:rPr sz="2600" spc="4" dirty="0" err="1">
                <a:latin typeface="Tahoma"/>
                <a:cs typeface="Tahoma"/>
              </a:rPr>
              <a:t>a</a:t>
            </a:r>
            <a:r>
              <a:rPr sz="2600" dirty="0">
                <a:latin typeface="Tahoma"/>
                <a:cs typeface="Tahoma"/>
              </a:rPr>
              <a:t>:</a:t>
            </a:r>
            <a:endParaRPr sz="2600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48125" y="5275263"/>
            <a:ext cx="1093788" cy="3556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790"/>
              </a:lnSpc>
              <a:spcBef>
                <a:spcPts val="139"/>
              </a:spcBef>
              <a:spcAft>
                <a:spcPts val="0"/>
              </a:spcAft>
              <a:defRPr/>
            </a:pPr>
            <a:r>
              <a:rPr sz="2600" spc="4" dirty="0" err="1">
                <a:latin typeface="Tahoma"/>
                <a:cs typeface="Tahoma"/>
              </a:rPr>
              <a:t>R</a:t>
            </a:r>
            <a:r>
              <a:rPr sz="2600" dirty="0" err="1">
                <a:latin typeface="Tahoma"/>
                <a:cs typeface="Tahoma"/>
              </a:rPr>
              <a:t>en</a:t>
            </a:r>
            <a:r>
              <a:rPr lang="es-ES_tradnl" sz="2600" dirty="0">
                <a:latin typeface="Tahoma"/>
                <a:cs typeface="Tahoma"/>
              </a:rPr>
              <a:t>t</a:t>
            </a:r>
            <a:r>
              <a:rPr sz="2600" spc="4" dirty="0">
                <a:latin typeface="Tahoma"/>
                <a:cs typeface="Tahoma"/>
              </a:rPr>
              <a:t>a</a:t>
            </a:r>
            <a:r>
              <a:rPr sz="2600" dirty="0">
                <a:latin typeface="Tahoma"/>
                <a:cs typeface="Tahoma"/>
              </a:rPr>
              <a:t>,</a:t>
            </a:r>
            <a:endParaRPr sz="2600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60975" y="5275263"/>
            <a:ext cx="1731963" cy="3556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790"/>
              </a:lnSpc>
              <a:spcBef>
                <a:spcPts val="139"/>
              </a:spcBef>
              <a:spcAft>
                <a:spcPts val="0"/>
              </a:spcAft>
              <a:defRPr/>
            </a:pPr>
            <a:r>
              <a:rPr sz="2600" spc="4" dirty="0" err="1">
                <a:latin typeface="Tahoma"/>
                <a:cs typeface="Tahoma"/>
              </a:rPr>
              <a:t>Pa</a:t>
            </a:r>
            <a:r>
              <a:rPr sz="2600" dirty="0" err="1">
                <a:latin typeface="Tahoma"/>
                <a:cs typeface="Tahoma"/>
              </a:rPr>
              <a:t>tr</a:t>
            </a:r>
            <a:r>
              <a:rPr sz="2600" spc="4" dirty="0" err="1">
                <a:latin typeface="Tahoma"/>
                <a:cs typeface="Tahoma"/>
              </a:rPr>
              <a:t>i</a:t>
            </a:r>
            <a:r>
              <a:rPr sz="2600" spc="-4" dirty="0" err="1">
                <a:latin typeface="Tahoma"/>
                <a:cs typeface="Tahoma"/>
              </a:rPr>
              <a:t>m</a:t>
            </a:r>
            <a:r>
              <a:rPr lang="es-ES_tradnl" sz="2600" spc="-4" dirty="0">
                <a:latin typeface="Tahoma"/>
                <a:cs typeface="Tahoma"/>
              </a:rPr>
              <a:t>o</a:t>
            </a:r>
            <a:r>
              <a:rPr sz="2600" dirty="0" err="1">
                <a:latin typeface="Tahoma"/>
                <a:cs typeface="Tahoma"/>
              </a:rPr>
              <a:t>ni</a:t>
            </a:r>
            <a:r>
              <a:rPr sz="2600" spc="4" dirty="0" err="1">
                <a:latin typeface="Tahoma"/>
                <a:cs typeface="Tahoma"/>
              </a:rPr>
              <a:t>o</a:t>
            </a:r>
            <a:r>
              <a:rPr sz="2600" dirty="0">
                <a:latin typeface="Tahoma"/>
                <a:cs typeface="Tahoma"/>
              </a:rPr>
              <a:t>,</a:t>
            </a:r>
            <a:endParaRPr sz="2600" dirty="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12000" y="5275263"/>
            <a:ext cx="1524000" cy="3556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790"/>
              </a:lnSpc>
              <a:spcBef>
                <a:spcPts val="139"/>
              </a:spcBef>
              <a:spcAft>
                <a:spcPts val="0"/>
              </a:spcAft>
              <a:defRPr/>
            </a:pPr>
            <a:r>
              <a:rPr sz="2600" dirty="0">
                <a:latin typeface="Tahoma"/>
                <a:cs typeface="Tahoma"/>
              </a:rPr>
              <a:t>Consu</a:t>
            </a:r>
            <a:r>
              <a:rPr sz="2600" spc="-4" dirty="0">
                <a:latin typeface="Tahoma"/>
                <a:cs typeface="Tahoma"/>
              </a:rPr>
              <a:t>m</a:t>
            </a:r>
            <a:r>
              <a:rPr sz="2600" spc="4" dirty="0">
                <a:latin typeface="Tahoma"/>
                <a:cs typeface="Tahoma"/>
              </a:rPr>
              <a:t>o</a:t>
            </a:r>
            <a:r>
              <a:rPr sz="2600" dirty="0">
                <a:latin typeface="Tahoma"/>
                <a:cs typeface="Tahoma"/>
              </a:rPr>
              <a:t>,</a:t>
            </a:r>
            <a:endParaRPr sz="2600" dirty="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08088" y="5322888"/>
            <a:ext cx="211137" cy="223837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1689"/>
              </a:lnSpc>
              <a:spcBef>
                <a:spcPts val="84"/>
              </a:spcBef>
              <a:spcAft>
                <a:spcPts val="0"/>
              </a:spcAft>
              <a:defRPr/>
            </a:pPr>
            <a:r>
              <a:rPr sz="1550" dirty="0">
                <a:latin typeface="Wingdings"/>
                <a:cs typeface="Wingdings"/>
              </a:rPr>
              <a:t></a:t>
            </a:r>
            <a:endParaRPr sz="155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89075" y="5632450"/>
            <a:ext cx="3208338" cy="3556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790"/>
              </a:lnSpc>
              <a:spcBef>
                <a:spcPts val="139"/>
              </a:spcBef>
              <a:spcAft>
                <a:spcPts val="0"/>
              </a:spcAft>
              <a:defRPr/>
            </a:pPr>
            <a:r>
              <a:rPr lang="es-ES_tradnl" sz="2600" spc="-4" dirty="0">
                <a:latin typeface="Tahoma"/>
                <a:cs typeface="Tahoma"/>
              </a:rPr>
              <a:t>Pagos</a:t>
            </a:r>
            <a:endParaRPr sz="2600" dirty="0">
              <a:latin typeface="Tahoma"/>
              <a:cs typeface="Tahoma"/>
            </a:endParaRPr>
          </a:p>
        </p:txBody>
      </p:sp>
      <p:sp>
        <p:nvSpPr>
          <p:cNvPr id="5248" name="object 2"/>
          <p:cNvSpPr txBox="1">
            <a:spLocks noChangeArrowheads="1"/>
          </p:cNvSpPr>
          <p:nvPr/>
        </p:nvSpPr>
        <p:spPr bwMode="auto">
          <a:xfrm>
            <a:off x="6630988" y="6494463"/>
            <a:ext cx="223837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550"/>
              </a:lnSpc>
              <a:spcBef>
                <a:spcPts val="125"/>
              </a:spcBef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object 40"/>
          <p:cNvSpPr>
            <a:spLocks noChangeArrowheads="1"/>
          </p:cNvSpPr>
          <p:nvPr/>
        </p:nvSpPr>
        <p:spPr bwMode="auto">
          <a:xfrm>
            <a:off x="-1588" y="62579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FBFDF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46" name="object 41"/>
          <p:cNvSpPr>
            <a:spLocks noChangeArrowheads="1"/>
          </p:cNvSpPr>
          <p:nvPr/>
        </p:nvSpPr>
        <p:spPr bwMode="auto">
          <a:xfrm>
            <a:off x="-1588" y="6261100"/>
            <a:ext cx="9147176" cy="7938"/>
          </a:xfrm>
          <a:custGeom>
            <a:avLst/>
            <a:gdLst>
              <a:gd name="T0" fmla="*/ 0 w 9146540"/>
              <a:gd name="T1" fmla="*/ 0 h 7619"/>
              <a:gd name="T2" fmla="*/ 9146540 w 9146540"/>
              <a:gd name="T3" fmla="*/ 7619 h 7619"/>
            </a:gdLst>
            <a:ahLst/>
            <a:cxnLst/>
            <a:rect l="T0" t="T1" r="T2" b="T3"/>
            <a:pathLst>
              <a:path w="9146540" h="7619">
                <a:moveTo>
                  <a:pt x="9145270" y="0"/>
                </a:moveTo>
                <a:lnTo>
                  <a:pt x="1270" y="0"/>
                </a:lnTo>
                <a:lnTo>
                  <a:pt x="1270" y="7619"/>
                </a:lnTo>
                <a:lnTo>
                  <a:pt x="9145270" y="7619"/>
                </a:lnTo>
                <a:lnTo>
                  <a:pt x="9145270" y="0"/>
                </a:lnTo>
                <a:close/>
              </a:path>
            </a:pathLst>
          </a:custGeom>
          <a:solidFill>
            <a:srgbClr val="F8FBF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47" name="object 42"/>
          <p:cNvSpPr>
            <a:spLocks noChangeArrowheads="1"/>
          </p:cNvSpPr>
          <p:nvPr/>
        </p:nvSpPr>
        <p:spPr bwMode="auto">
          <a:xfrm>
            <a:off x="-1588" y="62722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F5F9F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48" name="object 43"/>
          <p:cNvSpPr>
            <a:spLocks noChangeArrowheads="1"/>
          </p:cNvSpPr>
          <p:nvPr/>
        </p:nvSpPr>
        <p:spPr bwMode="auto">
          <a:xfrm>
            <a:off x="-1588" y="62801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F2F7F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49" name="object 44"/>
          <p:cNvSpPr>
            <a:spLocks noChangeArrowheads="1"/>
          </p:cNvSpPr>
          <p:nvPr/>
        </p:nvSpPr>
        <p:spPr bwMode="auto">
          <a:xfrm>
            <a:off x="-1588" y="62880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EFF5F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50" name="object 45"/>
          <p:cNvSpPr>
            <a:spLocks noChangeArrowheads="1"/>
          </p:cNvSpPr>
          <p:nvPr/>
        </p:nvSpPr>
        <p:spPr bwMode="auto">
          <a:xfrm>
            <a:off x="-1588" y="62944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ECF4F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51" name="object 46"/>
          <p:cNvSpPr>
            <a:spLocks noChangeArrowheads="1"/>
          </p:cNvSpPr>
          <p:nvPr/>
        </p:nvSpPr>
        <p:spPr bwMode="auto">
          <a:xfrm>
            <a:off x="-1588" y="63023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E9F2F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52" name="object 47"/>
          <p:cNvSpPr>
            <a:spLocks noChangeArrowheads="1"/>
          </p:cNvSpPr>
          <p:nvPr/>
        </p:nvSpPr>
        <p:spPr bwMode="auto">
          <a:xfrm>
            <a:off x="-1588" y="63087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E6F0F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53" name="object 48"/>
          <p:cNvSpPr>
            <a:spLocks noChangeArrowheads="1"/>
          </p:cNvSpPr>
          <p:nvPr/>
        </p:nvSpPr>
        <p:spPr bwMode="auto">
          <a:xfrm>
            <a:off x="-1588" y="63166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E3EEF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54" name="object 49"/>
          <p:cNvSpPr>
            <a:spLocks noChangeArrowheads="1"/>
          </p:cNvSpPr>
          <p:nvPr/>
        </p:nvSpPr>
        <p:spPr bwMode="auto">
          <a:xfrm>
            <a:off x="-1588" y="63246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E0ECF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55" name="object 50"/>
          <p:cNvSpPr>
            <a:spLocks noChangeArrowheads="1"/>
          </p:cNvSpPr>
          <p:nvPr/>
        </p:nvSpPr>
        <p:spPr bwMode="auto">
          <a:xfrm>
            <a:off x="-1588" y="63309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DDEBF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56" name="object 51"/>
          <p:cNvSpPr>
            <a:spLocks noChangeArrowheads="1"/>
          </p:cNvSpPr>
          <p:nvPr/>
        </p:nvSpPr>
        <p:spPr bwMode="auto">
          <a:xfrm>
            <a:off x="-1588" y="63388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DAE9F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57" name="object 52"/>
          <p:cNvSpPr>
            <a:spLocks noChangeArrowheads="1"/>
          </p:cNvSpPr>
          <p:nvPr/>
        </p:nvSpPr>
        <p:spPr bwMode="auto">
          <a:xfrm>
            <a:off x="-1588" y="63452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D7E7E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58" name="object 53"/>
          <p:cNvSpPr>
            <a:spLocks noChangeArrowheads="1"/>
          </p:cNvSpPr>
          <p:nvPr/>
        </p:nvSpPr>
        <p:spPr bwMode="auto">
          <a:xfrm>
            <a:off x="-1588" y="63531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D4E5E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59" name="object 54"/>
          <p:cNvSpPr>
            <a:spLocks noChangeArrowheads="1"/>
          </p:cNvSpPr>
          <p:nvPr/>
        </p:nvSpPr>
        <p:spPr bwMode="auto">
          <a:xfrm>
            <a:off x="-1588" y="63595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D1E3E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60" name="object 55"/>
          <p:cNvSpPr>
            <a:spLocks noChangeArrowheads="1"/>
          </p:cNvSpPr>
          <p:nvPr/>
        </p:nvSpPr>
        <p:spPr bwMode="auto">
          <a:xfrm>
            <a:off x="-1588" y="63674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CEE2E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61" name="object 56"/>
          <p:cNvSpPr>
            <a:spLocks noChangeArrowheads="1"/>
          </p:cNvSpPr>
          <p:nvPr/>
        </p:nvSpPr>
        <p:spPr bwMode="auto">
          <a:xfrm>
            <a:off x="-1588" y="63738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CCE0E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62" name="object 57"/>
          <p:cNvSpPr>
            <a:spLocks noChangeArrowheads="1"/>
          </p:cNvSpPr>
          <p:nvPr/>
        </p:nvSpPr>
        <p:spPr bwMode="auto">
          <a:xfrm>
            <a:off x="-1588" y="63817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C8DEE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63" name="object 58"/>
          <p:cNvSpPr>
            <a:spLocks noChangeArrowheads="1"/>
          </p:cNvSpPr>
          <p:nvPr/>
        </p:nvSpPr>
        <p:spPr bwMode="auto">
          <a:xfrm>
            <a:off x="-1588" y="63896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C5DCE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64" name="object 59"/>
          <p:cNvSpPr>
            <a:spLocks noChangeArrowheads="1"/>
          </p:cNvSpPr>
          <p:nvPr/>
        </p:nvSpPr>
        <p:spPr bwMode="auto">
          <a:xfrm>
            <a:off x="-1588" y="63960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C2DAE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65" name="object 60"/>
          <p:cNvSpPr>
            <a:spLocks noChangeArrowheads="1"/>
          </p:cNvSpPr>
          <p:nvPr/>
        </p:nvSpPr>
        <p:spPr bwMode="auto">
          <a:xfrm>
            <a:off x="-1588" y="64039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BFD9E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66" name="object 61"/>
          <p:cNvSpPr>
            <a:spLocks noChangeArrowheads="1"/>
          </p:cNvSpPr>
          <p:nvPr/>
        </p:nvSpPr>
        <p:spPr bwMode="auto">
          <a:xfrm>
            <a:off x="-1588" y="64103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BCD7E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67" name="object 62"/>
          <p:cNvSpPr>
            <a:spLocks noChangeArrowheads="1"/>
          </p:cNvSpPr>
          <p:nvPr/>
        </p:nvSpPr>
        <p:spPr bwMode="auto">
          <a:xfrm>
            <a:off x="-1588" y="64182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B9D5E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68" name="object 63"/>
          <p:cNvSpPr>
            <a:spLocks noChangeArrowheads="1"/>
          </p:cNvSpPr>
          <p:nvPr/>
        </p:nvSpPr>
        <p:spPr bwMode="auto">
          <a:xfrm>
            <a:off x="-1588" y="64262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B6D3E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69" name="object 64"/>
          <p:cNvSpPr>
            <a:spLocks noChangeArrowheads="1"/>
          </p:cNvSpPr>
          <p:nvPr/>
        </p:nvSpPr>
        <p:spPr bwMode="auto">
          <a:xfrm>
            <a:off x="-1588" y="64325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B3D1E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70" name="object 65"/>
          <p:cNvSpPr>
            <a:spLocks noChangeArrowheads="1"/>
          </p:cNvSpPr>
          <p:nvPr/>
        </p:nvSpPr>
        <p:spPr bwMode="auto">
          <a:xfrm>
            <a:off x="-1588" y="64404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B0D0D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71" name="object 66"/>
          <p:cNvSpPr>
            <a:spLocks noChangeArrowheads="1"/>
          </p:cNvSpPr>
          <p:nvPr/>
        </p:nvSpPr>
        <p:spPr bwMode="auto">
          <a:xfrm>
            <a:off x="-1588" y="64484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ADCED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72" name="object 67"/>
          <p:cNvSpPr>
            <a:spLocks noChangeArrowheads="1"/>
          </p:cNvSpPr>
          <p:nvPr/>
        </p:nvSpPr>
        <p:spPr bwMode="auto">
          <a:xfrm>
            <a:off x="-1588" y="64547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AACCD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73" name="object 68"/>
          <p:cNvSpPr>
            <a:spLocks noChangeArrowheads="1"/>
          </p:cNvSpPr>
          <p:nvPr/>
        </p:nvSpPr>
        <p:spPr bwMode="auto">
          <a:xfrm>
            <a:off x="-1588" y="64611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A7CAD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74" name="object 69"/>
          <p:cNvSpPr>
            <a:spLocks noChangeArrowheads="1"/>
          </p:cNvSpPr>
          <p:nvPr/>
        </p:nvSpPr>
        <p:spPr bwMode="auto">
          <a:xfrm>
            <a:off x="-1588" y="64690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A4C8D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75" name="object 70"/>
          <p:cNvSpPr>
            <a:spLocks noChangeArrowheads="1"/>
          </p:cNvSpPr>
          <p:nvPr/>
        </p:nvSpPr>
        <p:spPr bwMode="auto">
          <a:xfrm>
            <a:off x="-1588" y="64770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A1C7D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76" name="object 71"/>
          <p:cNvSpPr>
            <a:spLocks noChangeArrowheads="1"/>
          </p:cNvSpPr>
          <p:nvPr/>
        </p:nvSpPr>
        <p:spPr bwMode="auto">
          <a:xfrm>
            <a:off x="-1588" y="64833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9EC5D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77" name="object 72"/>
          <p:cNvSpPr>
            <a:spLocks noChangeArrowheads="1"/>
          </p:cNvSpPr>
          <p:nvPr/>
        </p:nvSpPr>
        <p:spPr bwMode="auto">
          <a:xfrm>
            <a:off x="-1588" y="64912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9BC3D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78" name="object 73"/>
          <p:cNvSpPr>
            <a:spLocks noChangeArrowheads="1"/>
          </p:cNvSpPr>
          <p:nvPr/>
        </p:nvSpPr>
        <p:spPr bwMode="auto">
          <a:xfrm>
            <a:off x="-1588" y="64992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99C1D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79" name="object 74"/>
          <p:cNvSpPr>
            <a:spLocks noChangeArrowheads="1"/>
          </p:cNvSpPr>
          <p:nvPr/>
        </p:nvSpPr>
        <p:spPr bwMode="auto">
          <a:xfrm>
            <a:off x="-1588" y="65055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95BFD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80" name="object 75"/>
          <p:cNvSpPr>
            <a:spLocks noChangeArrowheads="1"/>
          </p:cNvSpPr>
          <p:nvPr/>
        </p:nvSpPr>
        <p:spPr bwMode="auto">
          <a:xfrm>
            <a:off x="-1588" y="65119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92BED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81" name="object 76"/>
          <p:cNvSpPr>
            <a:spLocks noChangeArrowheads="1"/>
          </p:cNvSpPr>
          <p:nvPr/>
        </p:nvSpPr>
        <p:spPr bwMode="auto">
          <a:xfrm>
            <a:off x="-1588" y="65198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8FBCD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82" name="object 77"/>
          <p:cNvSpPr>
            <a:spLocks noChangeArrowheads="1"/>
          </p:cNvSpPr>
          <p:nvPr/>
        </p:nvSpPr>
        <p:spPr bwMode="auto">
          <a:xfrm>
            <a:off x="-1588" y="65278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8CBAD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83" name="object 78"/>
          <p:cNvSpPr>
            <a:spLocks noChangeArrowheads="1"/>
          </p:cNvSpPr>
          <p:nvPr/>
        </p:nvSpPr>
        <p:spPr bwMode="auto">
          <a:xfrm>
            <a:off x="-1588" y="65341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89B8D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84" name="object 79"/>
          <p:cNvSpPr>
            <a:spLocks noChangeArrowheads="1"/>
          </p:cNvSpPr>
          <p:nvPr/>
        </p:nvSpPr>
        <p:spPr bwMode="auto">
          <a:xfrm>
            <a:off x="-1588" y="65420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86B6C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85" name="object 80"/>
          <p:cNvSpPr>
            <a:spLocks noChangeArrowheads="1"/>
          </p:cNvSpPr>
          <p:nvPr/>
        </p:nvSpPr>
        <p:spPr bwMode="auto">
          <a:xfrm>
            <a:off x="-1588" y="65500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83B5C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86" name="object 81"/>
          <p:cNvSpPr>
            <a:spLocks noChangeArrowheads="1"/>
          </p:cNvSpPr>
          <p:nvPr/>
        </p:nvSpPr>
        <p:spPr bwMode="auto">
          <a:xfrm>
            <a:off x="-1588" y="65563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80B3C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87" name="object 82"/>
          <p:cNvSpPr>
            <a:spLocks noChangeArrowheads="1"/>
          </p:cNvSpPr>
          <p:nvPr/>
        </p:nvSpPr>
        <p:spPr bwMode="auto">
          <a:xfrm>
            <a:off x="-1588" y="65643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7DB1C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88" name="object 83"/>
          <p:cNvSpPr>
            <a:spLocks noChangeArrowheads="1"/>
          </p:cNvSpPr>
          <p:nvPr/>
        </p:nvSpPr>
        <p:spPr bwMode="auto">
          <a:xfrm>
            <a:off x="-1588" y="65706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7AAFC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89" name="object 84"/>
          <p:cNvSpPr>
            <a:spLocks noChangeArrowheads="1"/>
          </p:cNvSpPr>
          <p:nvPr/>
        </p:nvSpPr>
        <p:spPr bwMode="auto">
          <a:xfrm>
            <a:off x="-1588" y="65786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77ADC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90" name="object 85"/>
          <p:cNvSpPr>
            <a:spLocks noChangeArrowheads="1"/>
          </p:cNvSpPr>
          <p:nvPr/>
        </p:nvSpPr>
        <p:spPr bwMode="auto">
          <a:xfrm>
            <a:off x="-1588" y="65865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74ACC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91" name="object 86"/>
          <p:cNvSpPr>
            <a:spLocks noChangeArrowheads="1"/>
          </p:cNvSpPr>
          <p:nvPr/>
        </p:nvSpPr>
        <p:spPr bwMode="auto">
          <a:xfrm>
            <a:off x="-1588" y="65928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71AAC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92" name="object 87"/>
          <p:cNvSpPr>
            <a:spLocks noChangeArrowheads="1"/>
          </p:cNvSpPr>
          <p:nvPr/>
        </p:nvSpPr>
        <p:spPr bwMode="auto">
          <a:xfrm>
            <a:off x="-1588" y="66008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6EA8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93" name="object 88"/>
          <p:cNvSpPr>
            <a:spLocks noChangeArrowheads="1"/>
          </p:cNvSpPr>
          <p:nvPr/>
        </p:nvSpPr>
        <p:spPr bwMode="auto">
          <a:xfrm>
            <a:off x="-1588" y="66071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6BA6C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94" name="object 89"/>
          <p:cNvSpPr>
            <a:spLocks noChangeArrowheads="1"/>
          </p:cNvSpPr>
          <p:nvPr/>
        </p:nvSpPr>
        <p:spPr bwMode="auto">
          <a:xfrm>
            <a:off x="-1588" y="66151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68A4C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95" name="object 90"/>
          <p:cNvSpPr>
            <a:spLocks noChangeArrowheads="1"/>
          </p:cNvSpPr>
          <p:nvPr/>
        </p:nvSpPr>
        <p:spPr bwMode="auto">
          <a:xfrm>
            <a:off x="-1588" y="66214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66A3C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96" name="object 91"/>
          <p:cNvSpPr>
            <a:spLocks noChangeArrowheads="1"/>
          </p:cNvSpPr>
          <p:nvPr/>
        </p:nvSpPr>
        <p:spPr bwMode="auto">
          <a:xfrm>
            <a:off x="-1588" y="66294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62A1C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97" name="object 92"/>
          <p:cNvSpPr>
            <a:spLocks noChangeArrowheads="1"/>
          </p:cNvSpPr>
          <p:nvPr/>
        </p:nvSpPr>
        <p:spPr bwMode="auto">
          <a:xfrm>
            <a:off x="-1588" y="66373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5F9FB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98" name="object 93"/>
          <p:cNvSpPr>
            <a:spLocks noChangeArrowheads="1"/>
          </p:cNvSpPr>
          <p:nvPr/>
        </p:nvSpPr>
        <p:spPr bwMode="auto">
          <a:xfrm>
            <a:off x="-1588" y="66436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5C9DB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99" name="object 94"/>
          <p:cNvSpPr>
            <a:spLocks noChangeArrowheads="1"/>
          </p:cNvSpPr>
          <p:nvPr/>
        </p:nvSpPr>
        <p:spPr bwMode="auto">
          <a:xfrm>
            <a:off x="-1588" y="66516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599BB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00" name="object 95"/>
          <p:cNvSpPr>
            <a:spLocks noChangeArrowheads="1"/>
          </p:cNvSpPr>
          <p:nvPr/>
        </p:nvSpPr>
        <p:spPr bwMode="auto">
          <a:xfrm>
            <a:off x="-1588" y="66579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569AB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01" name="object 96"/>
          <p:cNvSpPr>
            <a:spLocks noChangeArrowheads="1"/>
          </p:cNvSpPr>
          <p:nvPr/>
        </p:nvSpPr>
        <p:spPr bwMode="auto">
          <a:xfrm>
            <a:off x="-1588" y="66659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5399B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02" name="object 97"/>
          <p:cNvSpPr>
            <a:spLocks noChangeArrowheads="1"/>
          </p:cNvSpPr>
          <p:nvPr/>
        </p:nvSpPr>
        <p:spPr bwMode="auto">
          <a:xfrm>
            <a:off x="-1588" y="66722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5096B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03" name="object 98"/>
          <p:cNvSpPr>
            <a:spLocks noChangeArrowheads="1"/>
          </p:cNvSpPr>
          <p:nvPr/>
        </p:nvSpPr>
        <p:spPr bwMode="auto">
          <a:xfrm>
            <a:off x="-1588" y="66802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4D94B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04" name="object 99"/>
          <p:cNvSpPr>
            <a:spLocks noChangeArrowheads="1"/>
          </p:cNvSpPr>
          <p:nvPr/>
        </p:nvSpPr>
        <p:spPr bwMode="auto">
          <a:xfrm>
            <a:off x="-1588" y="66881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4A92B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05" name="object 100"/>
          <p:cNvSpPr>
            <a:spLocks noChangeArrowheads="1"/>
          </p:cNvSpPr>
          <p:nvPr/>
        </p:nvSpPr>
        <p:spPr bwMode="auto">
          <a:xfrm>
            <a:off x="-1588" y="66944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4791B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06" name="object 101"/>
          <p:cNvSpPr>
            <a:spLocks noChangeArrowheads="1"/>
          </p:cNvSpPr>
          <p:nvPr/>
        </p:nvSpPr>
        <p:spPr bwMode="auto">
          <a:xfrm>
            <a:off x="-1588" y="67024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448FB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07" name="object 102"/>
          <p:cNvSpPr>
            <a:spLocks noChangeArrowheads="1"/>
          </p:cNvSpPr>
          <p:nvPr/>
        </p:nvSpPr>
        <p:spPr bwMode="auto">
          <a:xfrm>
            <a:off x="-1588" y="67087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418DB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08" name="object 103"/>
          <p:cNvSpPr>
            <a:spLocks noChangeArrowheads="1"/>
          </p:cNvSpPr>
          <p:nvPr/>
        </p:nvSpPr>
        <p:spPr bwMode="auto">
          <a:xfrm>
            <a:off x="-1588" y="67167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3E8BB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09" name="object 104"/>
          <p:cNvSpPr>
            <a:spLocks noChangeArrowheads="1"/>
          </p:cNvSpPr>
          <p:nvPr/>
        </p:nvSpPr>
        <p:spPr bwMode="auto">
          <a:xfrm>
            <a:off x="-1588" y="67230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3B89B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10" name="object 105"/>
          <p:cNvSpPr>
            <a:spLocks noChangeArrowheads="1"/>
          </p:cNvSpPr>
          <p:nvPr/>
        </p:nvSpPr>
        <p:spPr bwMode="auto">
          <a:xfrm>
            <a:off x="-1588" y="67310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3888A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11" name="object 106"/>
          <p:cNvSpPr>
            <a:spLocks noChangeArrowheads="1"/>
          </p:cNvSpPr>
          <p:nvPr/>
        </p:nvSpPr>
        <p:spPr bwMode="auto">
          <a:xfrm>
            <a:off x="-1588" y="67389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3586A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12" name="object 107"/>
          <p:cNvSpPr>
            <a:spLocks noChangeArrowheads="1"/>
          </p:cNvSpPr>
          <p:nvPr/>
        </p:nvSpPr>
        <p:spPr bwMode="auto">
          <a:xfrm>
            <a:off x="-1588" y="67452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3384A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13" name="object 108"/>
          <p:cNvSpPr>
            <a:spLocks noChangeArrowheads="1"/>
          </p:cNvSpPr>
          <p:nvPr/>
        </p:nvSpPr>
        <p:spPr bwMode="auto">
          <a:xfrm>
            <a:off x="-1588" y="67532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2F82A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14" name="object 109"/>
          <p:cNvSpPr>
            <a:spLocks noChangeArrowheads="1"/>
          </p:cNvSpPr>
          <p:nvPr/>
        </p:nvSpPr>
        <p:spPr bwMode="auto">
          <a:xfrm>
            <a:off x="-1588" y="67595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2C80A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15" name="object 110"/>
          <p:cNvSpPr>
            <a:spLocks noChangeArrowheads="1"/>
          </p:cNvSpPr>
          <p:nvPr/>
        </p:nvSpPr>
        <p:spPr bwMode="auto">
          <a:xfrm>
            <a:off x="-1588" y="67675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297FA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16" name="object 111"/>
          <p:cNvSpPr>
            <a:spLocks noChangeArrowheads="1"/>
          </p:cNvSpPr>
          <p:nvPr/>
        </p:nvSpPr>
        <p:spPr bwMode="auto">
          <a:xfrm>
            <a:off x="-1588" y="67754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267DA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17" name="object 112"/>
          <p:cNvSpPr>
            <a:spLocks noChangeArrowheads="1"/>
          </p:cNvSpPr>
          <p:nvPr/>
        </p:nvSpPr>
        <p:spPr bwMode="auto">
          <a:xfrm>
            <a:off x="-1588" y="67818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237BA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18" name="object 113"/>
          <p:cNvSpPr>
            <a:spLocks noChangeArrowheads="1"/>
          </p:cNvSpPr>
          <p:nvPr/>
        </p:nvSpPr>
        <p:spPr bwMode="auto">
          <a:xfrm>
            <a:off x="-1588" y="67897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2079A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19" name="object 114"/>
          <p:cNvSpPr>
            <a:spLocks noChangeArrowheads="1"/>
          </p:cNvSpPr>
          <p:nvPr/>
        </p:nvSpPr>
        <p:spPr bwMode="auto">
          <a:xfrm>
            <a:off x="-1588" y="67976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1D77A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20" name="object 115"/>
          <p:cNvSpPr>
            <a:spLocks noChangeArrowheads="1"/>
          </p:cNvSpPr>
          <p:nvPr/>
        </p:nvSpPr>
        <p:spPr bwMode="auto">
          <a:xfrm>
            <a:off x="-1588" y="68040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1A76A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21" name="object 116"/>
          <p:cNvSpPr>
            <a:spLocks noChangeArrowheads="1"/>
          </p:cNvSpPr>
          <p:nvPr/>
        </p:nvSpPr>
        <p:spPr bwMode="auto">
          <a:xfrm>
            <a:off x="-1588" y="68103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1774A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22" name="object 117"/>
          <p:cNvSpPr>
            <a:spLocks noChangeArrowheads="1"/>
          </p:cNvSpPr>
          <p:nvPr/>
        </p:nvSpPr>
        <p:spPr bwMode="auto">
          <a:xfrm>
            <a:off x="-1588" y="68183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1472A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23" name="object 118"/>
          <p:cNvSpPr>
            <a:spLocks noChangeArrowheads="1"/>
          </p:cNvSpPr>
          <p:nvPr/>
        </p:nvSpPr>
        <p:spPr bwMode="auto">
          <a:xfrm>
            <a:off x="-1588" y="68262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1170A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24" name="object 119"/>
          <p:cNvSpPr>
            <a:spLocks noChangeArrowheads="1"/>
          </p:cNvSpPr>
          <p:nvPr/>
        </p:nvSpPr>
        <p:spPr bwMode="auto">
          <a:xfrm>
            <a:off x="-1588" y="68326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0E6E9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25" name="object 120"/>
          <p:cNvSpPr>
            <a:spLocks noChangeArrowheads="1"/>
          </p:cNvSpPr>
          <p:nvPr/>
        </p:nvSpPr>
        <p:spPr bwMode="auto">
          <a:xfrm>
            <a:off x="-1588" y="68405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0B6D9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26" name="object 121"/>
          <p:cNvSpPr>
            <a:spLocks noChangeArrowheads="1"/>
          </p:cNvSpPr>
          <p:nvPr/>
        </p:nvSpPr>
        <p:spPr bwMode="auto">
          <a:xfrm>
            <a:off x="-1588" y="68484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086B9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27" name="object 122"/>
          <p:cNvSpPr>
            <a:spLocks noChangeArrowheads="1"/>
          </p:cNvSpPr>
          <p:nvPr/>
        </p:nvSpPr>
        <p:spPr bwMode="auto">
          <a:xfrm>
            <a:off x="-1588" y="68548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05699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28" name="object 123"/>
          <p:cNvSpPr>
            <a:spLocks noChangeArrowheads="1"/>
          </p:cNvSpPr>
          <p:nvPr/>
        </p:nvSpPr>
        <p:spPr bwMode="auto">
          <a:xfrm>
            <a:off x="304800" y="6323013"/>
            <a:ext cx="723900" cy="4794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29" name="object 124"/>
          <p:cNvSpPr>
            <a:spLocks noChangeArrowheads="1"/>
          </p:cNvSpPr>
          <p:nvPr/>
        </p:nvSpPr>
        <p:spPr bwMode="auto">
          <a:xfrm>
            <a:off x="1020763" y="6454775"/>
            <a:ext cx="1384300" cy="228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30" name="object 125"/>
          <p:cNvSpPr>
            <a:spLocks noChangeArrowheads="1"/>
          </p:cNvSpPr>
          <p:nvPr/>
        </p:nvSpPr>
        <p:spPr bwMode="auto">
          <a:xfrm>
            <a:off x="0" y="6127750"/>
            <a:ext cx="9137650" cy="38100"/>
          </a:xfrm>
          <a:custGeom>
            <a:avLst/>
            <a:gdLst>
              <a:gd name="T0" fmla="*/ 0 w 9137650"/>
              <a:gd name="T1" fmla="*/ 0 h 38097"/>
              <a:gd name="T2" fmla="*/ 9137650 w 9137650"/>
              <a:gd name="T3" fmla="*/ 38097 h 38097"/>
            </a:gdLst>
            <a:ahLst/>
            <a:cxnLst/>
            <a:rect l="T0" t="T1" r="T2" b="T3"/>
            <a:pathLst>
              <a:path w="9137650" h="38097">
                <a:moveTo>
                  <a:pt x="0" y="38097"/>
                </a:moveTo>
                <a:lnTo>
                  <a:pt x="9137650" y="38097"/>
                </a:lnTo>
                <a:lnTo>
                  <a:pt x="913765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31" name="object 126"/>
          <p:cNvSpPr>
            <a:spLocks noChangeArrowheads="1"/>
          </p:cNvSpPr>
          <p:nvPr/>
        </p:nvSpPr>
        <p:spPr bwMode="auto">
          <a:xfrm>
            <a:off x="0" y="6127750"/>
            <a:ext cx="9137650" cy="38100"/>
          </a:xfrm>
          <a:custGeom>
            <a:avLst/>
            <a:gdLst>
              <a:gd name="T0" fmla="*/ 0 w 9137650"/>
              <a:gd name="T1" fmla="*/ 0 h 38097"/>
              <a:gd name="T2" fmla="*/ 9137650 w 9137650"/>
              <a:gd name="T3" fmla="*/ 38097 h 38097"/>
            </a:gdLst>
            <a:ahLst/>
            <a:cxnLst/>
            <a:rect l="T0" t="T1" r="T2" b="T3"/>
            <a:pathLst>
              <a:path w="9137650" h="38097">
                <a:moveTo>
                  <a:pt x="0" y="38097"/>
                </a:moveTo>
                <a:lnTo>
                  <a:pt x="9137650" y="38097"/>
                </a:lnTo>
                <a:lnTo>
                  <a:pt x="913765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32" name="object 127"/>
          <p:cNvSpPr>
            <a:spLocks noChangeArrowheads="1"/>
          </p:cNvSpPr>
          <p:nvPr/>
        </p:nvSpPr>
        <p:spPr bwMode="auto">
          <a:xfrm>
            <a:off x="0" y="6162675"/>
            <a:ext cx="9137650" cy="38100"/>
          </a:xfrm>
          <a:custGeom>
            <a:avLst/>
            <a:gdLst>
              <a:gd name="T0" fmla="*/ 0 w 9137650"/>
              <a:gd name="T1" fmla="*/ 0 h 38097"/>
              <a:gd name="T2" fmla="*/ 9137650 w 9137650"/>
              <a:gd name="T3" fmla="*/ 38097 h 38097"/>
            </a:gdLst>
            <a:ahLst/>
            <a:cxnLst/>
            <a:rect l="T0" t="T1" r="T2" b="T3"/>
            <a:pathLst>
              <a:path w="9137650" h="38097">
                <a:moveTo>
                  <a:pt x="0" y="38097"/>
                </a:moveTo>
                <a:lnTo>
                  <a:pt x="9137650" y="38097"/>
                </a:lnTo>
                <a:lnTo>
                  <a:pt x="913765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33" name="object 128"/>
          <p:cNvSpPr>
            <a:spLocks noChangeArrowheads="1"/>
          </p:cNvSpPr>
          <p:nvPr/>
        </p:nvSpPr>
        <p:spPr bwMode="auto">
          <a:xfrm>
            <a:off x="0" y="6162675"/>
            <a:ext cx="9137650" cy="38100"/>
          </a:xfrm>
          <a:custGeom>
            <a:avLst/>
            <a:gdLst>
              <a:gd name="T0" fmla="*/ 0 w 9137650"/>
              <a:gd name="T1" fmla="*/ 0 h 38097"/>
              <a:gd name="T2" fmla="*/ 9137650 w 9137650"/>
              <a:gd name="T3" fmla="*/ 38097 h 38097"/>
            </a:gdLst>
            <a:ahLst/>
            <a:cxnLst/>
            <a:rect l="T0" t="T1" r="T2" b="T3"/>
            <a:pathLst>
              <a:path w="9137650" h="38097">
                <a:moveTo>
                  <a:pt x="0" y="38097"/>
                </a:moveTo>
                <a:lnTo>
                  <a:pt x="9137650" y="38097"/>
                </a:lnTo>
                <a:lnTo>
                  <a:pt x="913765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34" name="object 129"/>
          <p:cNvSpPr>
            <a:spLocks noChangeArrowheads="1"/>
          </p:cNvSpPr>
          <p:nvPr/>
        </p:nvSpPr>
        <p:spPr bwMode="auto">
          <a:xfrm>
            <a:off x="0" y="6200775"/>
            <a:ext cx="9137650" cy="57150"/>
          </a:xfrm>
          <a:custGeom>
            <a:avLst/>
            <a:gdLst>
              <a:gd name="T0" fmla="*/ 0 w 9137650"/>
              <a:gd name="T1" fmla="*/ 0 h 57146"/>
              <a:gd name="T2" fmla="*/ 9137650 w 9137650"/>
              <a:gd name="T3" fmla="*/ 57146 h 57146"/>
            </a:gdLst>
            <a:ahLst/>
            <a:cxnLst/>
            <a:rect l="T0" t="T1" r="T2" b="T3"/>
            <a:pathLst>
              <a:path w="9137650" h="57146">
                <a:moveTo>
                  <a:pt x="0" y="57146"/>
                </a:moveTo>
                <a:lnTo>
                  <a:pt x="9137650" y="57146"/>
                </a:lnTo>
                <a:lnTo>
                  <a:pt x="9137650" y="0"/>
                </a:lnTo>
                <a:lnTo>
                  <a:pt x="0" y="0"/>
                </a:lnTo>
                <a:lnTo>
                  <a:pt x="0" y="57146"/>
                </a:lnTo>
                <a:close/>
              </a:path>
            </a:pathLst>
          </a:cu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35" name="object 19"/>
          <p:cNvSpPr>
            <a:spLocks noChangeArrowheads="1"/>
          </p:cNvSpPr>
          <p:nvPr/>
        </p:nvSpPr>
        <p:spPr bwMode="auto">
          <a:xfrm>
            <a:off x="2041525" y="1704975"/>
            <a:ext cx="5715000" cy="40227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36" name="object 20"/>
          <p:cNvSpPr>
            <a:spLocks noChangeArrowheads="1"/>
          </p:cNvSpPr>
          <p:nvPr/>
        </p:nvSpPr>
        <p:spPr bwMode="auto">
          <a:xfrm>
            <a:off x="1077913" y="933450"/>
            <a:ext cx="1420812" cy="496888"/>
          </a:xfrm>
          <a:custGeom>
            <a:avLst/>
            <a:gdLst>
              <a:gd name="T0" fmla="*/ 0 w 1421130"/>
              <a:gd name="T1" fmla="*/ 0 h 496570"/>
              <a:gd name="T2" fmla="*/ 1421130 w 1421130"/>
              <a:gd name="T3" fmla="*/ 496570 h 496570"/>
            </a:gdLst>
            <a:ahLst/>
            <a:cxnLst/>
            <a:rect l="T0" t="T1" r="T2" b="T3"/>
            <a:pathLst>
              <a:path w="1421130" h="496570">
                <a:moveTo>
                  <a:pt x="0" y="0"/>
                </a:moveTo>
                <a:lnTo>
                  <a:pt x="0" y="496570"/>
                </a:lnTo>
                <a:lnTo>
                  <a:pt x="1421130" y="496570"/>
                </a:lnTo>
                <a:lnTo>
                  <a:pt x="142113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37" name="object 21"/>
          <p:cNvSpPr>
            <a:spLocks noChangeArrowheads="1"/>
          </p:cNvSpPr>
          <p:nvPr/>
        </p:nvSpPr>
        <p:spPr bwMode="auto">
          <a:xfrm>
            <a:off x="2498725" y="933450"/>
            <a:ext cx="1409700" cy="496888"/>
          </a:xfrm>
          <a:custGeom>
            <a:avLst/>
            <a:gdLst>
              <a:gd name="T0" fmla="*/ 0 w 1408429"/>
              <a:gd name="T1" fmla="*/ 0 h 496570"/>
              <a:gd name="T2" fmla="*/ 1408429 w 1408429"/>
              <a:gd name="T3" fmla="*/ 496570 h 496570"/>
            </a:gdLst>
            <a:ahLst/>
            <a:cxnLst/>
            <a:rect l="T0" t="T1" r="T2" b="T3"/>
            <a:pathLst>
              <a:path w="1408429" h="496570">
                <a:moveTo>
                  <a:pt x="0" y="0"/>
                </a:moveTo>
                <a:lnTo>
                  <a:pt x="0" y="496570"/>
                </a:lnTo>
                <a:lnTo>
                  <a:pt x="1408429" y="496570"/>
                </a:lnTo>
                <a:lnTo>
                  <a:pt x="140842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38" name="object 22"/>
          <p:cNvSpPr>
            <a:spLocks noChangeArrowheads="1"/>
          </p:cNvSpPr>
          <p:nvPr/>
        </p:nvSpPr>
        <p:spPr bwMode="auto">
          <a:xfrm>
            <a:off x="3908425" y="933450"/>
            <a:ext cx="1806575" cy="496888"/>
          </a:xfrm>
          <a:custGeom>
            <a:avLst/>
            <a:gdLst>
              <a:gd name="T0" fmla="*/ 0 w 1807210"/>
              <a:gd name="T1" fmla="*/ 0 h 496570"/>
              <a:gd name="T2" fmla="*/ 1807210 w 1807210"/>
              <a:gd name="T3" fmla="*/ 496570 h 496570"/>
            </a:gdLst>
            <a:ahLst/>
            <a:cxnLst/>
            <a:rect l="T0" t="T1" r="T2" b="T3"/>
            <a:pathLst>
              <a:path w="1807210" h="496570">
                <a:moveTo>
                  <a:pt x="0" y="0"/>
                </a:moveTo>
                <a:lnTo>
                  <a:pt x="0" y="496570"/>
                </a:lnTo>
                <a:lnTo>
                  <a:pt x="1807210" y="496570"/>
                </a:lnTo>
                <a:lnTo>
                  <a:pt x="180721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39" name="object 23"/>
          <p:cNvSpPr>
            <a:spLocks noChangeArrowheads="1"/>
          </p:cNvSpPr>
          <p:nvPr/>
        </p:nvSpPr>
        <p:spPr bwMode="auto">
          <a:xfrm>
            <a:off x="5715000" y="933450"/>
            <a:ext cx="2203450" cy="496888"/>
          </a:xfrm>
          <a:custGeom>
            <a:avLst/>
            <a:gdLst>
              <a:gd name="T0" fmla="*/ 0 w 2203450"/>
              <a:gd name="T1" fmla="*/ 0 h 496570"/>
              <a:gd name="T2" fmla="*/ 2203450 w 2203450"/>
              <a:gd name="T3" fmla="*/ 496570 h 496570"/>
            </a:gdLst>
            <a:ahLst/>
            <a:cxnLst/>
            <a:rect l="T0" t="T1" r="T2" b="T3"/>
            <a:pathLst>
              <a:path w="2203450" h="496570">
                <a:moveTo>
                  <a:pt x="0" y="0"/>
                </a:moveTo>
                <a:lnTo>
                  <a:pt x="0" y="496570"/>
                </a:lnTo>
                <a:lnTo>
                  <a:pt x="2203450" y="496570"/>
                </a:lnTo>
                <a:lnTo>
                  <a:pt x="220345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40" name="object 24"/>
          <p:cNvSpPr>
            <a:spLocks noChangeArrowheads="1"/>
          </p:cNvSpPr>
          <p:nvPr/>
        </p:nvSpPr>
        <p:spPr bwMode="auto">
          <a:xfrm>
            <a:off x="1077913" y="1430338"/>
            <a:ext cx="1420812" cy="1112837"/>
          </a:xfrm>
          <a:custGeom>
            <a:avLst/>
            <a:gdLst>
              <a:gd name="T0" fmla="*/ 0 w 1421130"/>
              <a:gd name="T1" fmla="*/ 0 h 1113789"/>
              <a:gd name="T2" fmla="*/ 1421130 w 1421130"/>
              <a:gd name="T3" fmla="*/ 1113789 h 1113789"/>
            </a:gdLst>
            <a:ahLst/>
            <a:cxnLst/>
            <a:rect l="T0" t="T1" r="T2" b="T3"/>
            <a:pathLst>
              <a:path w="1421130" h="1113789">
                <a:moveTo>
                  <a:pt x="0" y="0"/>
                </a:moveTo>
                <a:lnTo>
                  <a:pt x="0" y="1113789"/>
                </a:lnTo>
                <a:lnTo>
                  <a:pt x="1421130" y="1113789"/>
                </a:lnTo>
                <a:lnTo>
                  <a:pt x="142113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41" name="object 25"/>
          <p:cNvSpPr>
            <a:spLocks noChangeArrowheads="1"/>
          </p:cNvSpPr>
          <p:nvPr/>
        </p:nvSpPr>
        <p:spPr bwMode="auto">
          <a:xfrm>
            <a:off x="2498725" y="1430338"/>
            <a:ext cx="1409700" cy="1112837"/>
          </a:xfrm>
          <a:custGeom>
            <a:avLst/>
            <a:gdLst>
              <a:gd name="T0" fmla="*/ 0 w 1408429"/>
              <a:gd name="T1" fmla="*/ 0 h 1113789"/>
              <a:gd name="T2" fmla="*/ 1408429 w 1408429"/>
              <a:gd name="T3" fmla="*/ 1113789 h 1113789"/>
            </a:gdLst>
            <a:ahLst/>
            <a:cxnLst/>
            <a:rect l="T0" t="T1" r="T2" b="T3"/>
            <a:pathLst>
              <a:path w="1408429" h="1113789">
                <a:moveTo>
                  <a:pt x="0" y="0"/>
                </a:moveTo>
                <a:lnTo>
                  <a:pt x="0" y="1113789"/>
                </a:lnTo>
                <a:lnTo>
                  <a:pt x="1408429" y="1113789"/>
                </a:lnTo>
                <a:lnTo>
                  <a:pt x="140842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42" name="object 26"/>
          <p:cNvSpPr>
            <a:spLocks noChangeArrowheads="1"/>
          </p:cNvSpPr>
          <p:nvPr/>
        </p:nvSpPr>
        <p:spPr bwMode="auto">
          <a:xfrm>
            <a:off x="3908425" y="1430338"/>
            <a:ext cx="1806575" cy="1112837"/>
          </a:xfrm>
          <a:custGeom>
            <a:avLst/>
            <a:gdLst>
              <a:gd name="T0" fmla="*/ 0 w 1807210"/>
              <a:gd name="T1" fmla="*/ 0 h 1113789"/>
              <a:gd name="T2" fmla="*/ 1807210 w 1807210"/>
              <a:gd name="T3" fmla="*/ 1113789 h 1113789"/>
            </a:gdLst>
            <a:ahLst/>
            <a:cxnLst/>
            <a:rect l="T0" t="T1" r="T2" b="T3"/>
            <a:pathLst>
              <a:path w="1807210" h="1113789">
                <a:moveTo>
                  <a:pt x="0" y="0"/>
                </a:moveTo>
                <a:lnTo>
                  <a:pt x="0" y="1113789"/>
                </a:lnTo>
                <a:lnTo>
                  <a:pt x="1807210" y="1113789"/>
                </a:lnTo>
                <a:lnTo>
                  <a:pt x="180721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43" name="object 27"/>
          <p:cNvSpPr>
            <a:spLocks noChangeArrowheads="1"/>
          </p:cNvSpPr>
          <p:nvPr/>
        </p:nvSpPr>
        <p:spPr bwMode="auto">
          <a:xfrm>
            <a:off x="5715000" y="1430338"/>
            <a:ext cx="2203450" cy="1112837"/>
          </a:xfrm>
          <a:custGeom>
            <a:avLst/>
            <a:gdLst>
              <a:gd name="T0" fmla="*/ 0 w 2203450"/>
              <a:gd name="T1" fmla="*/ 0 h 1113789"/>
              <a:gd name="T2" fmla="*/ 2203450 w 2203450"/>
              <a:gd name="T3" fmla="*/ 1113789 h 1113789"/>
            </a:gdLst>
            <a:ahLst/>
            <a:cxnLst/>
            <a:rect l="T0" t="T1" r="T2" b="T3"/>
            <a:pathLst>
              <a:path w="2203450" h="1113789">
                <a:moveTo>
                  <a:pt x="0" y="0"/>
                </a:moveTo>
                <a:lnTo>
                  <a:pt x="0" y="1113789"/>
                </a:lnTo>
                <a:lnTo>
                  <a:pt x="2203450" y="1113789"/>
                </a:lnTo>
                <a:lnTo>
                  <a:pt x="220345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44" name="object 28"/>
          <p:cNvSpPr>
            <a:spLocks noChangeArrowheads="1"/>
          </p:cNvSpPr>
          <p:nvPr/>
        </p:nvSpPr>
        <p:spPr bwMode="auto">
          <a:xfrm>
            <a:off x="1077913" y="2543175"/>
            <a:ext cx="1420812" cy="1287463"/>
          </a:xfrm>
          <a:custGeom>
            <a:avLst/>
            <a:gdLst>
              <a:gd name="T0" fmla="*/ 0 w 1421130"/>
              <a:gd name="T1" fmla="*/ 0 h 1286510"/>
              <a:gd name="T2" fmla="*/ 1421130 w 1421130"/>
              <a:gd name="T3" fmla="*/ 1286510 h 1286510"/>
            </a:gdLst>
            <a:ahLst/>
            <a:cxnLst/>
            <a:rect l="T0" t="T1" r="T2" b="T3"/>
            <a:pathLst>
              <a:path w="1421130" h="1286510">
                <a:moveTo>
                  <a:pt x="0" y="0"/>
                </a:moveTo>
                <a:lnTo>
                  <a:pt x="0" y="1286509"/>
                </a:lnTo>
                <a:lnTo>
                  <a:pt x="1421130" y="1286509"/>
                </a:lnTo>
                <a:lnTo>
                  <a:pt x="1421130" y="0"/>
                </a:lnTo>
                <a:lnTo>
                  <a:pt x="0" y="0"/>
                </a:lnTo>
                <a:close/>
              </a:path>
            </a:pathLst>
          </a:custGeom>
          <a:solidFill>
            <a:srgbClr val="82C9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45" name="object 29"/>
          <p:cNvSpPr>
            <a:spLocks noChangeArrowheads="1"/>
          </p:cNvSpPr>
          <p:nvPr/>
        </p:nvSpPr>
        <p:spPr bwMode="auto">
          <a:xfrm>
            <a:off x="2498725" y="2543175"/>
            <a:ext cx="1409700" cy="1287463"/>
          </a:xfrm>
          <a:custGeom>
            <a:avLst/>
            <a:gdLst>
              <a:gd name="T0" fmla="*/ 0 w 1408429"/>
              <a:gd name="T1" fmla="*/ 0 h 1286510"/>
              <a:gd name="T2" fmla="*/ 1408429 w 1408429"/>
              <a:gd name="T3" fmla="*/ 1286510 h 1286510"/>
            </a:gdLst>
            <a:ahLst/>
            <a:cxnLst/>
            <a:rect l="T0" t="T1" r="T2" b="T3"/>
            <a:pathLst>
              <a:path w="1408429" h="1286510">
                <a:moveTo>
                  <a:pt x="0" y="0"/>
                </a:moveTo>
                <a:lnTo>
                  <a:pt x="0" y="1286509"/>
                </a:lnTo>
                <a:lnTo>
                  <a:pt x="1408429" y="1286509"/>
                </a:lnTo>
                <a:lnTo>
                  <a:pt x="1408429" y="0"/>
                </a:lnTo>
                <a:lnTo>
                  <a:pt x="0" y="0"/>
                </a:lnTo>
                <a:close/>
              </a:path>
            </a:pathLst>
          </a:custGeom>
          <a:solidFill>
            <a:srgbClr val="82C9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46" name="object 30"/>
          <p:cNvSpPr>
            <a:spLocks noChangeArrowheads="1"/>
          </p:cNvSpPr>
          <p:nvPr/>
        </p:nvSpPr>
        <p:spPr bwMode="auto">
          <a:xfrm>
            <a:off x="3908425" y="2543175"/>
            <a:ext cx="1806575" cy="1287463"/>
          </a:xfrm>
          <a:custGeom>
            <a:avLst/>
            <a:gdLst>
              <a:gd name="T0" fmla="*/ 0 w 1807210"/>
              <a:gd name="T1" fmla="*/ 0 h 1286510"/>
              <a:gd name="T2" fmla="*/ 1807210 w 1807210"/>
              <a:gd name="T3" fmla="*/ 1286510 h 1286510"/>
            </a:gdLst>
            <a:ahLst/>
            <a:cxnLst/>
            <a:rect l="T0" t="T1" r="T2" b="T3"/>
            <a:pathLst>
              <a:path w="1807210" h="1286510">
                <a:moveTo>
                  <a:pt x="0" y="0"/>
                </a:moveTo>
                <a:lnTo>
                  <a:pt x="0" y="1286509"/>
                </a:lnTo>
                <a:lnTo>
                  <a:pt x="1807210" y="1286509"/>
                </a:lnTo>
                <a:lnTo>
                  <a:pt x="1807210" y="0"/>
                </a:lnTo>
                <a:lnTo>
                  <a:pt x="0" y="0"/>
                </a:lnTo>
                <a:close/>
              </a:path>
            </a:pathLst>
          </a:custGeom>
          <a:solidFill>
            <a:srgbClr val="82C9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47" name="object 31"/>
          <p:cNvSpPr>
            <a:spLocks noChangeArrowheads="1"/>
          </p:cNvSpPr>
          <p:nvPr/>
        </p:nvSpPr>
        <p:spPr bwMode="auto">
          <a:xfrm>
            <a:off x="5715000" y="2543175"/>
            <a:ext cx="2203450" cy="1287463"/>
          </a:xfrm>
          <a:custGeom>
            <a:avLst/>
            <a:gdLst>
              <a:gd name="T0" fmla="*/ 0 w 2203450"/>
              <a:gd name="T1" fmla="*/ 0 h 1286510"/>
              <a:gd name="T2" fmla="*/ 2203450 w 2203450"/>
              <a:gd name="T3" fmla="*/ 1286510 h 1286510"/>
            </a:gdLst>
            <a:ahLst/>
            <a:cxnLst/>
            <a:rect l="T0" t="T1" r="T2" b="T3"/>
            <a:pathLst>
              <a:path w="2203450" h="1286510">
                <a:moveTo>
                  <a:pt x="0" y="0"/>
                </a:moveTo>
                <a:lnTo>
                  <a:pt x="0" y="1286509"/>
                </a:lnTo>
                <a:lnTo>
                  <a:pt x="2203450" y="1286509"/>
                </a:lnTo>
                <a:lnTo>
                  <a:pt x="2203450" y="0"/>
                </a:lnTo>
                <a:lnTo>
                  <a:pt x="0" y="0"/>
                </a:lnTo>
                <a:close/>
              </a:path>
            </a:pathLst>
          </a:custGeom>
          <a:solidFill>
            <a:srgbClr val="82C9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48" name="object 32"/>
          <p:cNvSpPr>
            <a:spLocks noChangeArrowheads="1"/>
          </p:cNvSpPr>
          <p:nvPr/>
        </p:nvSpPr>
        <p:spPr bwMode="auto">
          <a:xfrm>
            <a:off x="1077913" y="3830638"/>
            <a:ext cx="1420812" cy="1114425"/>
          </a:xfrm>
          <a:custGeom>
            <a:avLst/>
            <a:gdLst>
              <a:gd name="T0" fmla="*/ 0 w 1421130"/>
              <a:gd name="T1" fmla="*/ 0 h 1115060"/>
              <a:gd name="T2" fmla="*/ 1421130 w 1421130"/>
              <a:gd name="T3" fmla="*/ 1115060 h 1115060"/>
            </a:gdLst>
            <a:ahLst/>
            <a:cxnLst/>
            <a:rect l="T0" t="T1" r="T2" b="T3"/>
            <a:pathLst>
              <a:path w="1421130" h="1115060">
                <a:moveTo>
                  <a:pt x="0" y="0"/>
                </a:moveTo>
                <a:lnTo>
                  <a:pt x="0" y="1115059"/>
                </a:lnTo>
                <a:lnTo>
                  <a:pt x="1421130" y="1115059"/>
                </a:lnTo>
                <a:lnTo>
                  <a:pt x="142113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49" name="object 33"/>
          <p:cNvSpPr>
            <a:spLocks noChangeArrowheads="1"/>
          </p:cNvSpPr>
          <p:nvPr/>
        </p:nvSpPr>
        <p:spPr bwMode="auto">
          <a:xfrm>
            <a:off x="2498725" y="3830638"/>
            <a:ext cx="1409700" cy="1114425"/>
          </a:xfrm>
          <a:custGeom>
            <a:avLst/>
            <a:gdLst>
              <a:gd name="T0" fmla="*/ 0 w 1408429"/>
              <a:gd name="T1" fmla="*/ 0 h 1115060"/>
              <a:gd name="T2" fmla="*/ 1408429 w 1408429"/>
              <a:gd name="T3" fmla="*/ 1115060 h 1115060"/>
            </a:gdLst>
            <a:ahLst/>
            <a:cxnLst/>
            <a:rect l="T0" t="T1" r="T2" b="T3"/>
            <a:pathLst>
              <a:path w="1408429" h="1115060">
                <a:moveTo>
                  <a:pt x="0" y="0"/>
                </a:moveTo>
                <a:lnTo>
                  <a:pt x="0" y="1115059"/>
                </a:lnTo>
                <a:lnTo>
                  <a:pt x="1408429" y="1115059"/>
                </a:lnTo>
                <a:lnTo>
                  <a:pt x="140842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50" name="object 34"/>
          <p:cNvSpPr>
            <a:spLocks noChangeArrowheads="1"/>
          </p:cNvSpPr>
          <p:nvPr/>
        </p:nvSpPr>
        <p:spPr bwMode="auto">
          <a:xfrm>
            <a:off x="3908425" y="3830638"/>
            <a:ext cx="1806575" cy="1114425"/>
          </a:xfrm>
          <a:custGeom>
            <a:avLst/>
            <a:gdLst>
              <a:gd name="T0" fmla="*/ 0 w 1807210"/>
              <a:gd name="T1" fmla="*/ 0 h 1115060"/>
              <a:gd name="T2" fmla="*/ 1807210 w 1807210"/>
              <a:gd name="T3" fmla="*/ 1115060 h 1115060"/>
            </a:gdLst>
            <a:ahLst/>
            <a:cxnLst/>
            <a:rect l="T0" t="T1" r="T2" b="T3"/>
            <a:pathLst>
              <a:path w="1807210" h="1115060">
                <a:moveTo>
                  <a:pt x="0" y="0"/>
                </a:moveTo>
                <a:lnTo>
                  <a:pt x="0" y="1115059"/>
                </a:lnTo>
                <a:lnTo>
                  <a:pt x="1807210" y="1115059"/>
                </a:lnTo>
                <a:lnTo>
                  <a:pt x="180721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51" name="object 35"/>
          <p:cNvSpPr>
            <a:spLocks noChangeArrowheads="1"/>
          </p:cNvSpPr>
          <p:nvPr/>
        </p:nvSpPr>
        <p:spPr bwMode="auto">
          <a:xfrm>
            <a:off x="5715000" y="3830638"/>
            <a:ext cx="2203450" cy="1114425"/>
          </a:xfrm>
          <a:custGeom>
            <a:avLst/>
            <a:gdLst>
              <a:gd name="T0" fmla="*/ 0 w 2203450"/>
              <a:gd name="T1" fmla="*/ 0 h 1115060"/>
              <a:gd name="T2" fmla="*/ 2203450 w 2203450"/>
              <a:gd name="T3" fmla="*/ 1115060 h 1115060"/>
            </a:gdLst>
            <a:ahLst/>
            <a:cxnLst/>
            <a:rect l="T0" t="T1" r="T2" b="T3"/>
            <a:pathLst>
              <a:path w="2203450" h="1115060">
                <a:moveTo>
                  <a:pt x="0" y="0"/>
                </a:moveTo>
                <a:lnTo>
                  <a:pt x="0" y="1115059"/>
                </a:lnTo>
                <a:lnTo>
                  <a:pt x="2203450" y="1115059"/>
                </a:lnTo>
                <a:lnTo>
                  <a:pt x="220345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52" name="object 36"/>
          <p:cNvSpPr>
            <a:spLocks noChangeArrowheads="1"/>
          </p:cNvSpPr>
          <p:nvPr/>
        </p:nvSpPr>
        <p:spPr bwMode="auto">
          <a:xfrm>
            <a:off x="1077913" y="4945063"/>
            <a:ext cx="1420812" cy="1114425"/>
          </a:xfrm>
          <a:custGeom>
            <a:avLst/>
            <a:gdLst>
              <a:gd name="T0" fmla="*/ 0 w 1421130"/>
              <a:gd name="T1" fmla="*/ 0 h 1113789"/>
              <a:gd name="T2" fmla="*/ 1421130 w 1421130"/>
              <a:gd name="T3" fmla="*/ 1113789 h 1113789"/>
            </a:gdLst>
            <a:ahLst/>
            <a:cxnLst/>
            <a:rect l="T0" t="T1" r="T2" b="T3"/>
            <a:pathLst>
              <a:path w="1421130" h="1113789">
                <a:moveTo>
                  <a:pt x="0" y="0"/>
                </a:moveTo>
                <a:lnTo>
                  <a:pt x="0" y="1113790"/>
                </a:lnTo>
                <a:lnTo>
                  <a:pt x="1421130" y="1113790"/>
                </a:lnTo>
                <a:lnTo>
                  <a:pt x="1421130" y="0"/>
                </a:lnTo>
                <a:lnTo>
                  <a:pt x="0" y="0"/>
                </a:lnTo>
                <a:close/>
              </a:path>
            </a:pathLst>
          </a:custGeom>
          <a:solidFill>
            <a:srgbClr val="82C9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53" name="object 37"/>
          <p:cNvSpPr>
            <a:spLocks noChangeArrowheads="1"/>
          </p:cNvSpPr>
          <p:nvPr/>
        </p:nvSpPr>
        <p:spPr bwMode="auto">
          <a:xfrm>
            <a:off x="2498725" y="4945063"/>
            <a:ext cx="1409700" cy="1114425"/>
          </a:xfrm>
          <a:custGeom>
            <a:avLst/>
            <a:gdLst>
              <a:gd name="T0" fmla="*/ 0 w 1408429"/>
              <a:gd name="T1" fmla="*/ 0 h 1113789"/>
              <a:gd name="T2" fmla="*/ 1408429 w 1408429"/>
              <a:gd name="T3" fmla="*/ 1113789 h 1113789"/>
            </a:gdLst>
            <a:ahLst/>
            <a:cxnLst/>
            <a:rect l="T0" t="T1" r="T2" b="T3"/>
            <a:pathLst>
              <a:path w="1408429" h="1113789">
                <a:moveTo>
                  <a:pt x="0" y="0"/>
                </a:moveTo>
                <a:lnTo>
                  <a:pt x="0" y="1113790"/>
                </a:lnTo>
                <a:lnTo>
                  <a:pt x="1408429" y="1113790"/>
                </a:lnTo>
                <a:lnTo>
                  <a:pt x="1408429" y="0"/>
                </a:lnTo>
                <a:lnTo>
                  <a:pt x="0" y="0"/>
                </a:lnTo>
                <a:close/>
              </a:path>
            </a:pathLst>
          </a:custGeom>
          <a:solidFill>
            <a:srgbClr val="82C9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54" name="object 38"/>
          <p:cNvSpPr>
            <a:spLocks noChangeArrowheads="1"/>
          </p:cNvSpPr>
          <p:nvPr/>
        </p:nvSpPr>
        <p:spPr bwMode="auto">
          <a:xfrm>
            <a:off x="3908425" y="4945063"/>
            <a:ext cx="1806575" cy="1114425"/>
          </a:xfrm>
          <a:custGeom>
            <a:avLst/>
            <a:gdLst>
              <a:gd name="T0" fmla="*/ 0 w 1807210"/>
              <a:gd name="T1" fmla="*/ 0 h 1113789"/>
              <a:gd name="T2" fmla="*/ 1807210 w 1807210"/>
              <a:gd name="T3" fmla="*/ 1113789 h 1113789"/>
            </a:gdLst>
            <a:ahLst/>
            <a:cxnLst/>
            <a:rect l="T0" t="T1" r="T2" b="T3"/>
            <a:pathLst>
              <a:path w="1807210" h="1113789">
                <a:moveTo>
                  <a:pt x="0" y="0"/>
                </a:moveTo>
                <a:lnTo>
                  <a:pt x="0" y="1113790"/>
                </a:lnTo>
                <a:lnTo>
                  <a:pt x="1807210" y="1113790"/>
                </a:lnTo>
                <a:lnTo>
                  <a:pt x="1807210" y="0"/>
                </a:lnTo>
                <a:lnTo>
                  <a:pt x="0" y="0"/>
                </a:lnTo>
                <a:close/>
              </a:path>
            </a:pathLst>
          </a:custGeom>
          <a:solidFill>
            <a:srgbClr val="82C9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55" name="object 39"/>
          <p:cNvSpPr>
            <a:spLocks noChangeArrowheads="1"/>
          </p:cNvSpPr>
          <p:nvPr/>
        </p:nvSpPr>
        <p:spPr bwMode="auto">
          <a:xfrm>
            <a:off x="5715000" y="4945063"/>
            <a:ext cx="2203450" cy="1114425"/>
          </a:xfrm>
          <a:custGeom>
            <a:avLst/>
            <a:gdLst>
              <a:gd name="T0" fmla="*/ 0 w 2203450"/>
              <a:gd name="T1" fmla="*/ 0 h 1113789"/>
              <a:gd name="T2" fmla="*/ 2203450 w 2203450"/>
              <a:gd name="T3" fmla="*/ 1113789 h 1113789"/>
            </a:gdLst>
            <a:ahLst/>
            <a:cxnLst/>
            <a:rect l="T0" t="T1" r="T2" b="T3"/>
            <a:pathLst>
              <a:path w="2203450" h="1113789">
                <a:moveTo>
                  <a:pt x="0" y="0"/>
                </a:moveTo>
                <a:lnTo>
                  <a:pt x="0" y="1113790"/>
                </a:lnTo>
                <a:lnTo>
                  <a:pt x="2203450" y="1113790"/>
                </a:lnTo>
                <a:lnTo>
                  <a:pt x="2203450" y="0"/>
                </a:lnTo>
                <a:lnTo>
                  <a:pt x="0" y="0"/>
                </a:lnTo>
                <a:close/>
              </a:path>
            </a:pathLst>
          </a:custGeom>
          <a:solidFill>
            <a:srgbClr val="82C9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63688" y="300038"/>
            <a:ext cx="1698625" cy="3810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3000"/>
              </a:lnSpc>
              <a:spcBef>
                <a:spcPts val="150"/>
              </a:spcBef>
              <a:spcAft>
                <a:spcPts val="0"/>
              </a:spcAft>
              <a:defRPr/>
            </a:pPr>
            <a:r>
              <a:rPr sz="2800" b="1" spc="4" dirty="0">
                <a:solidFill>
                  <a:srgbClr val="000099"/>
                </a:solidFill>
                <a:latin typeface="Tahoma"/>
                <a:cs typeface="Tahoma"/>
              </a:rPr>
              <a:t>S</a:t>
            </a:r>
            <a:r>
              <a:rPr sz="2800" b="1" spc="-4" dirty="0">
                <a:solidFill>
                  <a:srgbClr val="000099"/>
                </a:solidFill>
                <a:latin typeface="Tahoma"/>
                <a:cs typeface="Tahoma"/>
              </a:rPr>
              <a:t>I</a:t>
            </a:r>
            <a:r>
              <a:rPr sz="2800" b="1" spc="4" dirty="0">
                <a:solidFill>
                  <a:srgbClr val="000099"/>
                </a:solidFill>
                <a:latin typeface="Tahoma"/>
                <a:cs typeface="Tahoma"/>
              </a:rPr>
              <a:t>S</a:t>
            </a:r>
            <a:r>
              <a:rPr sz="2800" b="1" spc="-4" dirty="0">
                <a:solidFill>
                  <a:srgbClr val="000099"/>
                </a:solidFill>
                <a:latin typeface="Tahoma"/>
                <a:cs typeface="Tahoma"/>
              </a:rPr>
              <a:t>TE</a:t>
            </a:r>
            <a:r>
              <a:rPr sz="2800" b="1" dirty="0">
                <a:solidFill>
                  <a:srgbClr val="000099"/>
                </a:solidFill>
                <a:latin typeface="Tahoma"/>
                <a:cs typeface="Tahoma"/>
              </a:rPr>
              <a:t>MA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286125" y="300038"/>
            <a:ext cx="2397125" cy="3810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3000"/>
              </a:lnSpc>
              <a:spcBef>
                <a:spcPts val="150"/>
              </a:spcBef>
              <a:spcAft>
                <a:spcPts val="0"/>
              </a:spcAft>
              <a:defRPr/>
            </a:pPr>
            <a:r>
              <a:rPr sz="2800" b="1" dirty="0">
                <a:solidFill>
                  <a:srgbClr val="000099"/>
                </a:solidFill>
                <a:latin typeface="Tahoma"/>
                <a:cs typeface="Tahoma"/>
              </a:rPr>
              <a:t>T</a:t>
            </a:r>
            <a:r>
              <a:rPr sz="2800" b="1" spc="-4" dirty="0">
                <a:solidFill>
                  <a:srgbClr val="000099"/>
                </a:solidFill>
                <a:latin typeface="Tahoma"/>
                <a:cs typeface="Tahoma"/>
              </a:rPr>
              <a:t>RI</a:t>
            </a:r>
            <a:r>
              <a:rPr sz="2800" b="1" dirty="0">
                <a:solidFill>
                  <a:srgbClr val="000099"/>
                </a:solidFill>
                <a:latin typeface="Tahoma"/>
                <a:cs typeface="Tahoma"/>
              </a:rPr>
              <a:t>BU</a:t>
            </a:r>
            <a:r>
              <a:rPr sz="2800" b="1" spc="-4" dirty="0">
                <a:solidFill>
                  <a:srgbClr val="000099"/>
                </a:solidFill>
                <a:latin typeface="Tahoma"/>
                <a:cs typeface="Tahoma"/>
              </a:rPr>
              <a:t>T</a:t>
            </a:r>
            <a:r>
              <a:rPr lang="es-ES_tradnl" sz="2800" b="1" spc="-4" dirty="0">
                <a:solidFill>
                  <a:srgbClr val="000099"/>
                </a:solidFill>
                <a:latin typeface="Tahoma"/>
                <a:cs typeface="Tahoma"/>
              </a:rPr>
              <a:t>A</a:t>
            </a:r>
            <a:r>
              <a:rPr sz="2800" b="1" spc="-4" dirty="0">
                <a:solidFill>
                  <a:srgbClr val="000099"/>
                </a:solidFill>
                <a:latin typeface="Tahoma"/>
                <a:cs typeface="Tahoma"/>
              </a:rPr>
              <a:t>R</a:t>
            </a:r>
            <a:r>
              <a:rPr sz="2800" b="1" spc="4" dirty="0">
                <a:solidFill>
                  <a:srgbClr val="000099"/>
                </a:solidFill>
                <a:latin typeface="Tahoma"/>
                <a:cs typeface="Tahoma"/>
              </a:rPr>
              <a:t>I</a:t>
            </a:r>
            <a:r>
              <a:rPr sz="2800" b="1" dirty="0">
                <a:solidFill>
                  <a:srgbClr val="000099"/>
                </a:solidFill>
                <a:latin typeface="Tahoma"/>
                <a:cs typeface="Tahoma"/>
              </a:rPr>
              <a:t>O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705475" y="300038"/>
            <a:ext cx="2000250" cy="3810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3000"/>
              </a:lnSpc>
              <a:spcBef>
                <a:spcPts val="150"/>
              </a:spcBef>
              <a:spcAft>
                <a:spcPts val="0"/>
              </a:spcAft>
              <a:defRPr/>
            </a:pPr>
            <a:r>
              <a:rPr sz="2800" b="1" dirty="0">
                <a:solidFill>
                  <a:srgbClr val="000099"/>
                </a:solidFill>
                <a:latin typeface="Tahoma"/>
                <a:cs typeface="Tahoma"/>
              </a:rPr>
              <a:t>NAC</a:t>
            </a:r>
            <a:r>
              <a:rPr sz="2800" b="1" spc="4" dirty="0">
                <a:solidFill>
                  <a:srgbClr val="000099"/>
                </a:solidFill>
                <a:latin typeface="Tahoma"/>
                <a:cs typeface="Tahoma"/>
              </a:rPr>
              <a:t>I</a:t>
            </a:r>
            <a:r>
              <a:rPr sz="2800" b="1" spc="-4" dirty="0">
                <a:solidFill>
                  <a:srgbClr val="000099"/>
                </a:solidFill>
                <a:latin typeface="Tahoma"/>
                <a:cs typeface="Tahoma"/>
              </a:rPr>
              <a:t>O</a:t>
            </a:r>
            <a:r>
              <a:rPr sz="2800" b="1" dirty="0">
                <a:solidFill>
                  <a:srgbClr val="000099"/>
                </a:solidFill>
                <a:latin typeface="Tahoma"/>
                <a:cs typeface="Tahoma"/>
              </a:rPr>
              <a:t>NAL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55700" y="2930525"/>
            <a:ext cx="1152525" cy="2794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145"/>
              </a:lnSpc>
              <a:spcBef>
                <a:spcPts val="107"/>
              </a:spcBef>
              <a:spcAft>
                <a:spcPts val="0"/>
              </a:spcAft>
              <a:defRPr/>
            </a:pPr>
            <a:r>
              <a:rPr sz="2000" spc="4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4" dirty="0">
                <a:latin typeface="Arial"/>
                <a:cs typeface="Arial"/>
              </a:rPr>
              <a:t>n</a:t>
            </a:r>
            <a:r>
              <a:rPr sz="2000" spc="9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umo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76513" y="2935288"/>
            <a:ext cx="1025525" cy="738187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lnSpc>
                <a:spcPts val="2150"/>
              </a:lnSpc>
              <a:spcBef>
                <a:spcPts val="113"/>
              </a:spcBef>
            </a:pPr>
            <a:r>
              <a:rPr lang="en-US" sz="2000" b="1">
                <a:solidFill>
                  <a:srgbClr val="FF0000"/>
                </a:solidFill>
                <a:cs typeface="Arial" charset="0"/>
              </a:rPr>
              <a:t>IPI</a:t>
            </a:r>
            <a:endParaRPr lang="en-US" sz="2000">
              <a:cs typeface="Arial" charset="0"/>
            </a:endParaRPr>
          </a:p>
          <a:p>
            <a:pPr marL="12700">
              <a:lnSpc>
                <a:spcPct val="96000"/>
              </a:lnSpc>
              <a:spcBef>
                <a:spcPts val="1213"/>
              </a:spcBef>
            </a:pPr>
            <a:r>
              <a:rPr lang="en-US" sz="2000">
                <a:cs typeface="Arial" charset="0"/>
              </a:rPr>
              <a:t>COFINS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984625" y="4221163"/>
            <a:ext cx="657225" cy="2794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145"/>
              </a:lnSpc>
              <a:spcBef>
                <a:spcPts val="107"/>
              </a:spcBef>
              <a:spcAft>
                <a:spcPts val="0"/>
              </a:spcAft>
              <a:defRPr/>
            </a:pPr>
            <a:r>
              <a:rPr sz="2000" spc="-4" dirty="0">
                <a:latin typeface="Arial"/>
                <a:cs typeface="Arial"/>
              </a:rPr>
              <a:t>I</a:t>
            </a:r>
            <a:r>
              <a:rPr sz="2000" spc="4" dirty="0">
                <a:latin typeface="Arial"/>
                <a:cs typeface="Arial"/>
              </a:rPr>
              <a:t>TC</a:t>
            </a:r>
            <a:r>
              <a:rPr sz="2000" dirty="0"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92788" y="4216400"/>
            <a:ext cx="528637" cy="2794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145"/>
              </a:lnSpc>
              <a:spcBef>
                <a:spcPts val="107"/>
              </a:spcBef>
              <a:spcAft>
                <a:spcPts val="0"/>
              </a:spcAft>
              <a:defRPr/>
            </a:pPr>
            <a:r>
              <a:rPr sz="2000" spc="-4" dirty="0">
                <a:latin typeface="Arial"/>
                <a:cs typeface="Arial"/>
              </a:rPr>
              <a:t>I</a:t>
            </a:r>
            <a:r>
              <a:rPr sz="2000" spc="4" dirty="0">
                <a:latin typeface="Arial"/>
                <a:cs typeface="Arial"/>
              </a:rPr>
              <a:t>T</a:t>
            </a:r>
            <a:r>
              <a:rPr sz="2000" spc="-4" dirty="0">
                <a:latin typeface="Arial"/>
                <a:cs typeface="Arial"/>
              </a:rPr>
              <a:t>B</a:t>
            </a:r>
            <a:r>
              <a:rPr sz="2000" dirty="0"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</p:txBody>
      </p:sp>
      <p:sp>
        <p:nvSpPr>
          <p:cNvPr id="6263" name="object 11"/>
          <p:cNvSpPr txBox="1">
            <a:spLocks noChangeArrowheads="1"/>
          </p:cNvSpPr>
          <p:nvPr/>
        </p:nvSpPr>
        <p:spPr bwMode="auto">
          <a:xfrm>
            <a:off x="2576513" y="4225925"/>
            <a:ext cx="3175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150"/>
              </a:lnSpc>
              <a:spcBef>
                <a:spcPts val="113"/>
              </a:spcBef>
            </a:pPr>
            <a:r>
              <a:rPr lang="en-US" sz="2000" b="1">
                <a:solidFill>
                  <a:srgbClr val="FF0000"/>
                </a:solidFill>
                <a:cs typeface="Arial" charset="0"/>
              </a:rPr>
              <a:t>IR</a:t>
            </a:r>
            <a:endParaRPr lang="en-US" sz="2000">
              <a:cs typeface="Arial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76513" y="5330825"/>
            <a:ext cx="995362" cy="2794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145"/>
              </a:lnSpc>
              <a:spcBef>
                <a:spcPts val="107"/>
              </a:spcBef>
              <a:spcAft>
                <a:spcPts val="0"/>
              </a:spcAft>
              <a:defRPr/>
            </a:pPr>
            <a:r>
              <a:rPr sz="2000" spc="-4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14" dirty="0">
                <a:latin typeface="Arial"/>
                <a:cs typeface="Arial"/>
              </a:rPr>
              <a:t>C</a:t>
            </a:r>
            <a:r>
              <a:rPr sz="2000" spc="-4" dirty="0">
                <a:latin typeface="Arial"/>
                <a:cs typeface="Arial"/>
              </a:rPr>
              <a:t>IA</a:t>
            </a:r>
            <a:r>
              <a:rPr sz="2000" dirty="0">
                <a:latin typeface="Arial"/>
                <a:cs typeface="Arial"/>
              </a:rPr>
              <a:t>L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84625" y="5330825"/>
            <a:ext cx="995363" cy="2794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145"/>
              </a:lnSpc>
              <a:spcBef>
                <a:spcPts val="107"/>
              </a:spcBef>
              <a:spcAft>
                <a:spcPts val="0"/>
              </a:spcAft>
              <a:defRPr/>
            </a:pPr>
            <a:r>
              <a:rPr sz="2000" spc="-4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4" dirty="0">
                <a:latin typeface="Arial"/>
                <a:cs typeface="Arial"/>
              </a:rPr>
              <a:t>C</a:t>
            </a:r>
            <a:r>
              <a:rPr sz="2000" spc="-4" dirty="0">
                <a:latin typeface="Arial"/>
                <a:cs typeface="Arial"/>
              </a:rPr>
              <a:t>I</a:t>
            </a:r>
            <a:r>
              <a:rPr sz="2000" spc="4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L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92788" y="5330825"/>
            <a:ext cx="995362" cy="2794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145"/>
              </a:lnSpc>
              <a:spcBef>
                <a:spcPts val="107"/>
              </a:spcBef>
              <a:spcAft>
                <a:spcPts val="0"/>
              </a:spcAft>
              <a:defRPr/>
            </a:pPr>
            <a:r>
              <a:rPr sz="2000" spc="-4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4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-4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L</a:t>
            </a:r>
            <a:endParaRPr sz="2000">
              <a:latin typeface="Arial"/>
              <a:cs typeface="Arial"/>
            </a:endParaRPr>
          </a:p>
        </p:txBody>
      </p:sp>
      <p:sp>
        <p:nvSpPr>
          <p:cNvPr id="6267" name="object 7"/>
          <p:cNvSpPr txBox="1">
            <a:spLocks noChangeArrowheads="1"/>
          </p:cNvSpPr>
          <p:nvPr/>
        </p:nvSpPr>
        <p:spPr bwMode="auto">
          <a:xfrm>
            <a:off x="6630988" y="6494463"/>
            <a:ext cx="223837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550"/>
              </a:lnSpc>
              <a:spcBef>
                <a:spcPts val="125"/>
              </a:spcBef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77913" y="933450"/>
            <a:ext cx="6840537" cy="496888"/>
          </a:xfrm>
          <a:prstGeom prst="rect">
            <a:avLst/>
          </a:prstGeom>
        </p:spPr>
        <p:txBody>
          <a:bodyPr lIns="0" tIns="0" rIns="0" bIns="0"/>
          <a:lstStyle/>
          <a:p>
            <a:pPr fontAlgn="auto">
              <a:lnSpc>
                <a:spcPts val="1000"/>
              </a:lnSpc>
              <a:spcBef>
                <a:spcPts val="64"/>
              </a:spcBef>
              <a:spcAft>
                <a:spcPts val="0"/>
              </a:spcAft>
              <a:defRPr/>
            </a:pPr>
            <a:endParaRPr sz="1000" dirty="0">
              <a:latin typeface="+mn-lt"/>
            </a:endParaRPr>
          </a:p>
          <a:p>
            <a:pPr marL="1511300" fontAlgn="auto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000" spc="4" dirty="0">
                <a:latin typeface="Arial"/>
                <a:cs typeface="Arial"/>
              </a:rPr>
              <a:t>U</a:t>
            </a:r>
            <a:r>
              <a:rPr sz="2000" spc="14" dirty="0">
                <a:latin typeface="Arial"/>
                <a:cs typeface="Arial"/>
              </a:rPr>
              <a:t>N</a:t>
            </a:r>
            <a:r>
              <a:rPr sz="2000" spc="-4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O</a:t>
            </a:r>
            <a:r>
              <a:rPr lang="es-ES_tradnl" sz="2000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       </a:t>
            </a:r>
            <a:r>
              <a:rPr sz="2000" spc="313" dirty="0">
                <a:latin typeface="Arial"/>
                <a:cs typeface="Arial"/>
              </a:rPr>
              <a:t> </a:t>
            </a:r>
            <a:r>
              <a:rPr sz="2000" spc="-4" dirty="0">
                <a:latin typeface="Arial"/>
                <a:cs typeface="Arial"/>
              </a:rPr>
              <a:t>ES</a:t>
            </a:r>
            <a:r>
              <a:rPr sz="2000" spc="4" dirty="0">
                <a:latin typeface="Arial"/>
                <a:cs typeface="Arial"/>
              </a:rPr>
              <a:t>T</a:t>
            </a:r>
            <a:r>
              <a:rPr sz="2000" spc="-4" dirty="0">
                <a:latin typeface="Arial"/>
                <a:cs typeface="Arial"/>
              </a:rPr>
              <a:t>A</a:t>
            </a:r>
            <a:r>
              <a:rPr sz="2000" spc="4" dirty="0">
                <a:latin typeface="Arial"/>
                <a:cs typeface="Arial"/>
              </a:rPr>
              <a:t>D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4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/</a:t>
            </a:r>
            <a:r>
              <a:rPr sz="2000" spc="4" dirty="0">
                <a:latin typeface="Arial"/>
                <a:cs typeface="Arial"/>
              </a:rPr>
              <a:t>D</a:t>
            </a:r>
            <a:r>
              <a:rPr sz="2000" dirty="0">
                <a:latin typeface="Arial"/>
                <a:cs typeface="Arial"/>
              </a:rPr>
              <a:t>F </a:t>
            </a:r>
            <a:r>
              <a:rPr sz="2000" spc="338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</a:t>
            </a:r>
            <a:r>
              <a:rPr sz="2000" spc="4" dirty="0">
                <a:latin typeface="Arial"/>
                <a:cs typeface="Arial"/>
              </a:rPr>
              <a:t>UN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4" dirty="0">
                <a:latin typeface="Arial"/>
                <a:cs typeface="Arial"/>
              </a:rPr>
              <a:t>C</a:t>
            </a:r>
            <a:r>
              <a:rPr sz="2000" spc="-4" dirty="0">
                <a:latin typeface="Arial"/>
                <a:cs typeface="Arial"/>
              </a:rPr>
              <a:t>ÍPI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4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/</a:t>
            </a:r>
            <a:r>
              <a:rPr sz="2000" spc="4" dirty="0">
                <a:latin typeface="Arial"/>
                <a:cs typeface="Arial"/>
              </a:rPr>
              <a:t>D</a:t>
            </a:r>
            <a:r>
              <a:rPr sz="2000" dirty="0">
                <a:latin typeface="Arial"/>
                <a:cs typeface="Arial"/>
              </a:rPr>
              <a:t>F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77913" y="1430338"/>
            <a:ext cx="6840537" cy="1112837"/>
          </a:xfrm>
          <a:prstGeom prst="rect">
            <a:avLst/>
          </a:prstGeom>
        </p:spPr>
        <p:txBody>
          <a:bodyPr lIns="0" tIns="0" rIns="0" bIns="0"/>
          <a:lstStyle/>
          <a:p>
            <a:pPr fontAlgn="auto">
              <a:lnSpc>
                <a:spcPts val="1000"/>
              </a:lnSpc>
              <a:spcBef>
                <a:spcPts val="64"/>
              </a:spcBef>
              <a:spcAft>
                <a:spcPts val="0"/>
              </a:spcAft>
              <a:defRPr/>
            </a:pPr>
            <a:endParaRPr sz="1000" dirty="0">
              <a:latin typeface="+mn-lt"/>
            </a:endParaRPr>
          </a:p>
          <a:p>
            <a:pPr marL="90169" fontAlgn="auto">
              <a:lnSpc>
                <a:spcPts val="240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3000" spc="4" baseline="1449" dirty="0" err="1">
                <a:latin typeface="Arial"/>
                <a:cs typeface="Arial"/>
              </a:rPr>
              <a:t>R</a:t>
            </a:r>
            <a:r>
              <a:rPr sz="3000" baseline="1449" dirty="0" err="1">
                <a:latin typeface="Arial"/>
                <a:cs typeface="Arial"/>
              </a:rPr>
              <a:t>e</a:t>
            </a:r>
            <a:r>
              <a:rPr sz="3000" spc="4" baseline="1449" dirty="0" err="1">
                <a:latin typeface="Arial"/>
                <a:cs typeface="Arial"/>
              </a:rPr>
              <a:t>n</a:t>
            </a:r>
            <a:r>
              <a:rPr lang="es-ES_tradnl" sz="3000" spc="4" baseline="1449" dirty="0">
                <a:latin typeface="Arial"/>
                <a:cs typeface="Arial"/>
              </a:rPr>
              <a:t>t</a:t>
            </a:r>
            <a:r>
              <a:rPr sz="3000" baseline="1449" dirty="0">
                <a:latin typeface="Arial"/>
                <a:cs typeface="Arial"/>
              </a:rPr>
              <a:t>a        </a:t>
            </a:r>
            <a:r>
              <a:rPr sz="3000" spc="303" baseline="1449" dirty="0"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IR</a:t>
            </a:r>
            <a:endParaRPr sz="2000" dirty="0">
              <a:latin typeface="Arial"/>
              <a:cs typeface="Arial"/>
            </a:endParaRPr>
          </a:p>
          <a:p>
            <a:pPr marL="1511300" fontAlgn="auto">
              <a:lnSpc>
                <a:spcPct val="95825"/>
              </a:lnSpc>
              <a:spcBef>
                <a:spcPts val="1320"/>
              </a:spcBef>
              <a:spcAft>
                <a:spcPts val="0"/>
              </a:spcAft>
              <a:defRPr/>
            </a:pPr>
            <a:r>
              <a:rPr sz="2000" spc="4" dirty="0">
                <a:latin typeface="Arial"/>
                <a:cs typeface="Arial"/>
              </a:rPr>
              <a:t>CS</a:t>
            </a:r>
            <a:r>
              <a:rPr sz="2000" dirty="0">
                <a:latin typeface="Arial"/>
                <a:cs typeface="Arial"/>
              </a:rPr>
              <a:t>LL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77913" y="2543175"/>
            <a:ext cx="6840537" cy="1287463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ts val="1000"/>
              </a:lnSpc>
              <a:spcBef>
                <a:spcPts val="63"/>
              </a:spcBef>
            </a:pPr>
            <a:endParaRPr lang="en-US" sz="1000">
              <a:latin typeface="Calibri" pitchFamily="34" charset="0"/>
            </a:endParaRPr>
          </a:p>
          <a:p>
            <a:pPr>
              <a:lnSpc>
                <a:spcPts val="2413"/>
              </a:lnSpc>
            </a:pPr>
            <a:r>
              <a:rPr lang="en-US" sz="3000" baseline="1000">
                <a:cs typeface="Arial" charset="0"/>
              </a:rPr>
              <a:t>Produ</a:t>
            </a:r>
            <a:r>
              <a:rPr lang="es-ES_tradnl" sz="3000" baseline="1000">
                <a:cs typeface="Arial" charset="0"/>
              </a:rPr>
              <a:t>cion</a:t>
            </a:r>
            <a:r>
              <a:rPr lang="en-US" sz="3000" baseline="1000">
                <a:cs typeface="Arial" charset="0"/>
              </a:rPr>
              <a:t>/   IE, II, IOF    </a:t>
            </a:r>
            <a:r>
              <a:rPr lang="en-US" sz="2000" b="1">
                <a:solidFill>
                  <a:srgbClr val="FF0000"/>
                </a:solidFill>
                <a:cs typeface="Arial" charset="0"/>
              </a:rPr>
              <a:t>ICMS                </a:t>
            </a:r>
            <a:r>
              <a:rPr lang="en-US" sz="3000" baseline="1000">
                <a:cs typeface="Arial" charset="0"/>
              </a:rPr>
              <a:t>ISS </a:t>
            </a:r>
            <a:endParaRPr lang="en-US" sz="2000">
              <a:cs typeface="Arial" charset="0"/>
            </a:endParaRPr>
          </a:p>
          <a:p>
            <a:pPr>
              <a:lnSpc>
                <a:spcPts val="2300"/>
              </a:lnSpc>
              <a:spcBef>
                <a:spcPts val="1350"/>
              </a:spcBef>
            </a:pPr>
            <a:r>
              <a:rPr lang="en-US" sz="2000">
                <a:cs typeface="Arial" charset="0"/>
              </a:rPr>
              <a:t>PIS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77913" y="3830638"/>
            <a:ext cx="6840537" cy="1114425"/>
          </a:xfrm>
          <a:prstGeom prst="rect">
            <a:avLst/>
          </a:prstGeom>
        </p:spPr>
        <p:txBody>
          <a:bodyPr lIns="0" tIns="0" rIns="0" bIns="0"/>
          <a:lstStyle/>
          <a:p>
            <a:pPr fontAlgn="auto">
              <a:lnSpc>
                <a:spcPts val="1000"/>
              </a:lnSpc>
              <a:spcBef>
                <a:spcPts val="64"/>
              </a:spcBef>
              <a:spcAft>
                <a:spcPts val="0"/>
              </a:spcAft>
              <a:defRPr/>
            </a:pPr>
            <a:endParaRPr sz="1000" dirty="0">
              <a:latin typeface="+mn-lt"/>
            </a:endParaRPr>
          </a:p>
          <a:p>
            <a:pPr marL="90169" fontAlgn="auto">
              <a:lnSpc>
                <a:spcPts val="240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3000" spc="-4" baseline="1449" dirty="0" err="1">
                <a:latin typeface="Arial"/>
                <a:cs typeface="Arial"/>
              </a:rPr>
              <a:t>P</a:t>
            </a:r>
            <a:r>
              <a:rPr sz="3000" baseline="1449" dirty="0" err="1">
                <a:latin typeface="Arial"/>
                <a:cs typeface="Arial"/>
              </a:rPr>
              <a:t>a</a:t>
            </a:r>
            <a:r>
              <a:rPr sz="3000" spc="-4" baseline="1449" dirty="0" err="1">
                <a:latin typeface="Arial"/>
                <a:cs typeface="Arial"/>
              </a:rPr>
              <a:t>t</a:t>
            </a:r>
            <a:r>
              <a:rPr sz="3000" spc="9" baseline="1449" dirty="0" err="1">
                <a:latin typeface="Arial"/>
                <a:cs typeface="Arial"/>
              </a:rPr>
              <a:t>r</a:t>
            </a:r>
            <a:r>
              <a:rPr sz="3000" spc="-4" baseline="1449" dirty="0" err="1">
                <a:latin typeface="Arial"/>
                <a:cs typeface="Arial"/>
              </a:rPr>
              <a:t>i</a:t>
            </a:r>
            <a:r>
              <a:rPr sz="3000" baseline="1449" dirty="0" err="1">
                <a:latin typeface="Arial"/>
                <a:cs typeface="Arial"/>
              </a:rPr>
              <a:t>m</a:t>
            </a:r>
            <a:r>
              <a:rPr lang="es-ES_tradnl" sz="3000" spc="4" baseline="1449" dirty="0">
                <a:latin typeface="Arial"/>
                <a:cs typeface="Arial"/>
              </a:rPr>
              <a:t>o</a:t>
            </a:r>
            <a:r>
              <a:rPr sz="3000" baseline="1449" dirty="0" err="1">
                <a:latin typeface="Arial"/>
                <a:cs typeface="Arial"/>
              </a:rPr>
              <a:t>n</a:t>
            </a:r>
            <a:r>
              <a:rPr sz="3000" spc="4" baseline="1449" dirty="0" err="1">
                <a:latin typeface="Arial"/>
                <a:cs typeface="Arial"/>
              </a:rPr>
              <a:t>i</a:t>
            </a:r>
            <a:r>
              <a:rPr sz="3000" baseline="1449" dirty="0" err="1">
                <a:latin typeface="Arial"/>
                <a:cs typeface="Arial"/>
              </a:rPr>
              <a:t>o</a:t>
            </a:r>
            <a:r>
              <a:rPr sz="3000" baseline="1449" dirty="0">
                <a:latin typeface="Arial"/>
                <a:cs typeface="Arial"/>
              </a:rPr>
              <a:t> </a:t>
            </a:r>
            <a:r>
              <a:rPr sz="3000" spc="518" baseline="1449" dirty="0"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ITR             </a:t>
            </a:r>
            <a:r>
              <a:rPr sz="2000" b="1" spc="10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4" dirty="0">
                <a:solidFill>
                  <a:srgbClr val="FF0000"/>
                </a:solidFill>
                <a:latin typeface="Arial"/>
                <a:cs typeface="Arial"/>
              </a:rPr>
              <a:t>IP</a:t>
            </a:r>
            <a:r>
              <a:rPr sz="2000" b="1" spc="4" dirty="0">
                <a:solidFill>
                  <a:srgbClr val="FF0000"/>
                </a:solidFill>
                <a:latin typeface="Arial"/>
                <a:cs typeface="Arial"/>
              </a:rPr>
              <a:t>V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A                </a:t>
            </a:r>
            <a:r>
              <a:rPr sz="2000" b="1" spc="1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00" spc="-4" baseline="1449" dirty="0">
                <a:latin typeface="Arial"/>
                <a:cs typeface="Arial"/>
              </a:rPr>
              <a:t>I</a:t>
            </a:r>
            <a:r>
              <a:rPr sz="3000" spc="4" baseline="1449" dirty="0">
                <a:latin typeface="Arial"/>
                <a:cs typeface="Arial"/>
              </a:rPr>
              <a:t>P</a:t>
            </a:r>
            <a:r>
              <a:rPr sz="3000" baseline="1449" dirty="0">
                <a:latin typeface="Arial"/>
                <a:cs typeface="Arial"/>
              </a:rPr>
              <a:t>TU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77913" y="4945063"/>
            <a:ext cx="6840537" cy="1114425"/>
          </a:xfrm>
          <a:prstGeom prst="rect">
            <a:avLst/>
          </a:prstGeom>
        </p:spPr>
        <p:txBody>
          <a:bodyPr lIns="0" tIns="0" rIns="0" bIns="0"/>
          <a:lstStyle/>
          <a:p>
            <a:pPr fontAlgn="auto">
              <a:lnSpc>
                <a:spcPts val="1000"/>
              </a:lnSpc>
              <a:spcBef>
                <a:spcPts val="64"/>
              </a:spcBef>
              <a:spcAft>
                <a:spcPts val="0"/>
              </a:spcAft>
              <a:defRPr/>
            </a:pPr>
            <a:endParaRPr sz="1000" dirty="0">
              <a:latin typeface="+mn-lt"/>
            </a:endParaRPr>
          </a:p>
          <a:p>
            <a:pPr marL="90169" fontAlgn="auto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000" dirty="0">
                <a:latin typeface="Arial"/>
                <a:cs typeface="Arial"/>
              </a:rPr>
              <a:t>Pago </a:t>
            </a:r>
            <a:r>
              <a:rPr sz="2000" dirty="0">
                <a:latin typeface="Arial"/>
                <a:cs typeface="Arial"/>
              </a:rPr>
              <a:t>         </a:t>
            </a:r>
            <a:r>
              <a:rPr sz="2000" spc="89" dirty="0">
                <a:latin typeface="Arial"/>
                <a:cs typeface="Arial"/>
              </a:rPr>
              <a:t> </a:t>
            </a:r>
            <a:r>
              <a:rPr sz="2000" spc="4" dirty="0">
                <a:latin typeface="Arial"/>
                <a:cs typeface="Arial"/>
              </a:rPr>
              <a:t>C</a:t>
            </a:r>
            <a:r>
              <a:rPr sz="2000" spc="9" dirty="0">
                <a:latin typeface="Arial"/>
                <a:cs typeface="Arial"/>
              </a:rPr>
              <a:t>O</a:t>
            </a:r>
            <a:r>
              <a:rPr sz="2000" spc="4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TRI</a:t>
            </a:r>
            <a:r>
              <a:rPr sz="2000" spc="-4" dirty="0">
                <a:latin typeface="Arial"/>
                <a:cs typeface="Arial"/>
              </a:rPr>
              <a:t>B</a:t>
            </a:r>
            <a:r>
              <a:rPr sz="2000" dirty="0">
                <a:latin typeface="Arial"/>
                <a:cs typeface="Arial"/>
              </a:rPr>
              <a:t>. </a:t>
            </a:r>
            <a:r>
              <a:rPr sz="2000" spc="403" dirty="0">
                <a:latin typeface="Arial"/>
                <a:cs typeface="Arial"/>
              </a:rPr>
              <a:t> </a:t>
            </a:r>
            <a:r>
              <a:rPr sz="2000" spc="4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4" dirty="0">
                <a:latin typeface="Arial"/>
                <a:cs typeface="Arial"/>
              </a:rPr>
              <a:t>NTR</a:t>
            </a:r>
            <a:r>
              <a:rPr sz="2000" spc="-4" dirty="0">
                <a:latin typeface="Arial"/>
                <a:cs typeface="Arial"/>
              </a:rPr>
              <a:t>IB</a:t>
            </a:r>
            <a:r>
              <a:rPr sz="2000" dirty="0">
                <a:latin typeface="Arial"/>
                <a:cs typeface="Arial"/>
              </a:rPr>
              <a:t>.       </a:t>
            </a:r>
            <a:r>
              <a:rPr sz="2000" spc="229" dirty="0">
                <a:latin typeface="Arial"/>
                <a:cs typeface="Arial"/>
              </a:rPr>
              <a:t> </a:t>
            </a:r>
            <a:r>
              <a:rPr sz="2000" spc="4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14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TR</a:t>
            </a:r>
            <a:r>
              <a:rPr sz="2000" spc="-4" dirty="0">
                <a:latin typeface="Arial"/>
                <a:cs typeface="Arial"/>
              </a:rPr>
              <a:t>IB</a:t>
            </a:r>
            <a:r>
              <a:rPr sz="2000" dirty="0"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object 9"/>
          <p:cNvSpPr>
            <a:spLocks noChangeArrowheads="1"/>
          </p:cNvSpPr>
          <p:nvPr/>
        </p:nvSpPr>
        <p:spPr bwMode="auto">
          <a:xfrm>
            <a:off x="-1588" y="62579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FBFDF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0" name="object 10"/>
          <p:cNvSpPr>
            <a:spLocks noChangeArrowheads="1"/>
          </p:cNvSpPr>
          <p:nvPr/>
        </p:nvSpPr>
        <p:spPr bwMode="auto">
          <a:xfrm>
            <a:off x="-1588" y="6261100"/>
            <a:ext cx="9147176" cy="7938"/>
          </a:xfrm>
          <a:custGeom>
            <a:avLst/>
            <a:gdLst>
              <a:gd name="T0" fmla="*/ 0 w 9146540"/>
              <a:gd name="T1" fmla="*/ 0 h 7619"/>
              <a:gd name="T2" fmla="*/ 9146540 w 9146540"/>
              <a:gd name="T3" fmla="*/ 7619 h 7619"/>
            </a:gdLst>
            <a:ahLst/>
            <a:cxnLst/>
            <a:rect l="T0" t="T1" r="T2" b="T3"/>
            <a:pathLst>
              <a:path w="9146540" h="7619">
                <a:moveTo>
                  <a:pt x="9145270" y="0"/>
                </a:moveTo>
                <a:lnTo>
                  <a:pt x="1270" y="0"/>
                </a:lnTo>
                <a:lnTo>
                  <a:pt x="1270" y="7619"/>
                </a:lnTo>
                <a:lnTo>
                  <a:pt x="9145270" y="7619"/>
                </a:lnTo>
                <a:lnTo>
                  <a:pt x="9145270" y="0"/>
                </a:lnTo>
                <a:close/>
              </a:path>
            </a:pathLst>
          </a:custGeom>
          <a:solidFill>
            <a:srgbClr val="F8FBF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1" name="object 11"/>
          <p:cNvSpPr>
            <a:spLocks noChangeArrowheads="1"/>
          </p:cNvSpPr>
          <p:nvPr/>
        </p:nvSpPr>
        <p:spPr bwMode="auto">
          <a:xfrm>
            <a:off x="-1588" y="62722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F5F9F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2" name="object 12"/>
          <p:cNvSpPr>
            <a:spLocks noChangeArrowheads="1"/>
          </p:cNvSpPr>
          <p:nvPr/>
        </p:nvSpPr>
        <p:spPr bwMode="auto">
          <a:xfrm>
            <a:off x="-1588" y="62801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F2F7F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3" name="object 13"/>
          <p:cNvSpPr>
            <a:spLocks noChangeArrowheads="1"/>
          </p:cNvSpPr>
          <p:nvPr/>
        </p:nvSpPr>
        <p:spPr bwMode="auto">
          <a:xfrm>
            <a:off x="-1588" y="62880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EFF5F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4" name="object 14"/>
          <p:cNvSpPr>
            <a:spLocks noChangeArrowheads="1"/>
          </p:cNvSpPr>
          <p:nvPr/>
        </p:nvSpPr>
        <p:spPr bwMode="auto">
          <a:xfrm>
            <a:off x="-1588" y="62944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ECF4F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5" name="object 15"/>
          <p:cNvSpPr>
            <a:spLocks noChangeArrowheads="1"/>
          </p:cNvSpPr>
          <p:nvPr/>
        </p:nvSpPr>
        <p:spPr bwMode="auto">
          <a:xfrm>
            <a:off x="-1588" y="63023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E9F2F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6" name="object 16"/>
          <p:cNvSpPr>
            <a:spLocks noChangeArrowheads="1"/>
          </p:cNvSpPr>
          <p:nvPr/>
        </p:nvSpPr>
        <p:spPr bwMode="auto">
          <a:xfrm>
            <a:off x="-1588" y="63087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E6F0F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7" name="object 17"/>
          <p:cNvSpPr>
            <a:spLocks noChangeArrowheads="1"/>
          </p:cNvSpPr>
          <p:nvPr/>
        </p:nvSpPr>
        <p:spPr bwMode="auto">
          <a:xfrm>
            <a:off x="-1588" y="63166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E3EEF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8" name="object 18"/>
          <p:cNvSpPr>
            <a:spLocks noChangeArrowheads="1"/>
          </p:cNvSpPr>
          <p:nvPr/>
        </p:nvSpPr>
        <p:spPr bwMode="auto">
          <a:xfrm>
            <a:off x="-1588" y="63246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E0ECF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9" name="object 19"/>
          <p:cNvSpPr>
            <a:spLocks noChangeArrowheads="1"/>
          </p:cNvSpPr>
          <p:nvPr/>
        </p:nvSpPr>
        <p:spPr bwMode="auto">
          <a:xfrm>
            <a:off x="-1588" y="63309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DDEBF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80" name="object 20"/>
          <p:cNvSpPr>
            <a:spLocks noChangeArrowheads="1"/>
          </p:cNvSpPr>
          <p:nvPr/>
        </p:nvSpPr>
        <p:spPr bwMode="auto">
          <a:xfrm>
            <a:off x="-1588" y="63388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DAE9F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81" name="object 21"/>
          <p:cNvSpPr>
            <a:spLocks noChangeArrowheads="1"/>
          </p:cNvSpPr>
          <p:nvPr/>
        </p:nvSpPr>
        <p:spPr bwMode="auto">
          <a:xfrm>
            <a:off x="-1588" y="63452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D7E7E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82" name="object 22"/>
          <p:cNvSpPr>
            <a:spLocks noChangeArrowheads="1"/>
          </p:cNvSpPr>
          <p:nvPr/>
        </p:nvSpPr>
        <p:spPr bwMode="auto">
          <a:xfrm>
            <a:off x="-1588" y="63531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D4E5E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83" name="object 23"/>
          <p:cNvSpPr>
            <a:spLocks noChangeArrowheads="1"/>
          </p:cNvSpPr>
          <p:nvPr/>
        </p:nvSpPr>
        <p:spPr bwMode="auto">
          <a:xfrm>
            <a:off x="-1588" y="63595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D1E3E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84" name="object 24"/>
          <p:cNvSpPr>
            <a:spLocks noChangeArrowheads="1"/>
          </p:cNvSpPr>
          <p:nvPr/>
        </p:nvSpPr>
        <p:spPr bwMode="auto">
          <a:xfrm>
            <a:off x="-1588" y="63674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CEE2E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85" name="object 25"/>
          <p:cNvSpPr>
            <a:spLocks noChangeArrowheads="1"/>
          </p:cNvSpPr>
          <p:nvPr/>
        </p:nvSpPr>
        <p:spPr bwMode="auto">
          <a:xfrm>
            <a:off x="-1588" y="63738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CCE0E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86" name="object 26"/>
          <p:cNvSpPr>
            <a:spLocks noChangeArrowheads="1"/>
          </p:cNvSpPr>
          <p:nvPr/>
        </p:nvSpPr>
        <p:spPr bwMode="auto">
          <a:xfrm>
            <a:off x="-1588" y="63817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C8DEE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87" name="object 27"/>
          <p:cNvSpPr>
            <a:spLocks noChangeArrowheads="1"/>
          </p:cNvSpPr>
          <p:nvPr/>
        </p:nvSpPr>
        <p:spPr bwMode="auto">
          <a:xfrm>
            <a:off x="-1588" y="63896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C5DCE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88" name="object 28"/>
          <p:cNvSpPr>
            <a:spLocks noChangeArrowheads="1"/>
          </p:cNvSpPr>
          <p:nvPr/>
        </p:nvSpPr>
        <p:spPr bwMode="auto">
          <a:xfrm>
            <a:off x="-1588" y="63960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C2DAE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89" name="object 29"/>
          <p:cNvSpPr>
            <a:spLocks noChangeArrowheads="1"/>
          </p:cNvSpPr>
          <p:nvPr/>
        </p:nvSpPr>
        <p:spPr bwMode="auto">
          <a:xfrm>
            <a:off x="-1588" y="64039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BFD9E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90" name="object 30"/>
          <p:cNvSpPr>
            <a:spLocks noChangeArrowheads="1"/>
          </p:cNvSpPr>
          <p:nvPr/>
        </p:nvSpPr>
        <p:spPr bwMode="auto">
          <a:xfrm>
            <a:off x="-1588" y="64103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BCD7E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91" name="object 31"/>
          <p:cNvSpPr>
            <a:spLocks noChangeArrowheads="1"/>
          </p:cNvSpPr>
          <p:nvPr/>
        </p:nvSpPr>
        <p:spPr bwMode="auto">
          <a:xfrm>
            <a:off x="-1588" y="64182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B9D5E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92" name="object 32"/>
          <p:cNvSpPr>
            <a:spLocks noChangeArrowheads="1"/>
          </p:cNvSpPr>
          <p:nvPr/>
        </p:nvSpPr>
        <p:spPr bwMode="auto">
          <a:xfrm>
            <a:off x="-1588" y="64262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B6D3E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93" name="object 33"/>
          <p:cNvSpPr>
            <a:spLocks noChangeArrowheads="1"/>
          </p:cNvSpPr>
          <p:nvPr/>
        </p:nvSpPr>
        <p:spPr bwMode="auto">
          <a:xfrm>
            <a:off x="-1588" y="64325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B3D1E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94" name="object 34"/>
          <p:cNvSpPr>
            <a:spLocks noChangeArrowheads="1"/>
          </p:cNvSpPr>
          <p:nvPr/>
        </p:nvSpPr>
        <p:spPr bwMode="auto">
          <a:xfrm>
            <a:off x="-1588" y="64404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B0D0D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95" name="object 35"/>
          <p:cNvSpPr>
            <a:spLocks noChangeArrowheads="1"/>
          </p:cNvSpPr>
          <p:nvPr/>
        </p:nvSpPr>
        <p:spPr bwMode="auto">
          <a:xfrm>
            <a:off x="-1588" y="64484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ADCED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96" name="object 36"/>
          <p:cNvSpPr>
            <a:spLocks noChangeArrowheads="1"/>
          </p:cNvSpPr>
          <p:nvPr/>
        </p:nvSpPr>
        <p:spPr bwMode="auto">
          <a:xfrm>
            <a:off x="-1588" y="64547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AACCD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97" name="object 37"/>
          <p:cNvSpPr>
            <a:spLocks noChangeArrowheads="1"/>
          </p:cNvSpPr>
          <p:nvPr/>
        </p:nvSpPr>
        <p:spPr bwMode="auto">
          <a:xfrm>
            <a:off x="-1588" y="64611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A7CAD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98" name="object 38"/>
          <p:cNvSpPr>
            <a:spLocks noChangeArrowheads="1"/>
          </p:cNvSpPr>
          <p:nvPr/>
        </p:nvSpPr>
        <p:spPr bwMode="auto">
          <a:xfrm>
            <a:off x="-1588" y="64690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A4C8D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99" name="object 39"/>
          <p:cNvSpPr>
            <a:spLocks noChangeArrowheads="1"/>
          </p:cNvSpPr>
          <p:nvPr/>
        </p:nvSpPr>
        <p:spPr bwMode="auto">
          <a:xfrm>
            <a:off x="-1588" y="64770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A1C7D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00" name="object 40"/>
          <p:cNvSpPr>
            <a:spLocks noChangeArrowheads="1"/>
          </p:cNvSpPr>
          <p:nvPr/>
        </p:nvSpPr>
        <p:spPr bwMode="auto">
          <a:xfrm>
            <a:off x="-1588" y="64833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9EC5D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01" name="object 41"/>
          <p:cNvSpPr>
            <a:spLocks noChangeArrowheads="1"/>
          </p:cNvSpPr>
          <p:nvPr/>
        </p:nvSpPr>
        <p:spPr bwMode="auto">
          <a:xfrm>
            <a:off x="-1588" y="64912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9BC3D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02" name="object 42"/>
          <p:cNvSpPr>
            <a:spLocks noChangeArrowheads="1"/>
          </p:cNvSpPr>
          <p:nvPr/>
        </p:nvSpPr>
        <p:spPr bwMode="auto">
          <a:xfrm>
            <a:off x="-1588" y="64992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99C1D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03" name="object 43"/>
          <p:cNvSpPr>
            <a:spLocks noChangeArrowheads="1"/>
          </p:cNvSpPr>
          <p:nvPr/>
        </p:nvSpPr>
        <p:spPr bwMode="auto">
          <a:xfrm>
            <a:off x="-1588" y="65055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95BFD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04" name="object 44"/>
          <p:cNvSpPr>
            <a:spLocks noChangeArrowheads="1"/>
          </p:cNvSpPr>
          <p:nvPr/>
        </p:nvSpPr>
        <p:spPr bwMode="auto">
          <a:xfrm>
            <a:off x="-1588" y="65119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92BED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05" name="object 45"/>
          <p:cNvSpPr>
            <a:spLocks noChangeArrowheads="1"/>
          </p:cNvSpPr>
          <p:nvPr/>
        </p:nvSpPr>
        <p:spPr bwMode="auto">
          <a:xfrm>
            <a:off x="-1588" y="65198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8FBCD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06" name="object 46"/>
          <p:cNvSpPr>
            <a:spLocks noChangeArrowheads="1"/>
          </p:cNvSpPr>
          <p:nvPr/>
        </p:nvSpPr>
        <p:spPr bwMode="auto">
          <a:xfrm>
            <a:off x="-1588" y="65278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8CBAD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07" name="object 47"/>
          <p:cNvSpPr>
            <a:spLocks noChangeArrowheads="1"/>
          </p:cNvSpPr>
          <p:nvPr/>
        </p:nvSpPr>
        <p:spPr bwMode="auto">
          <a:xfrm>
            <a:off x="-1588" y="65341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89B8D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08" name="object 48"/>
          <p:cNvSpPr>
            <a:spLocks noChangeArrowheads="1"/>
          </p:cNvSpPr>
          <p:nvPr/>
        </p:nvSpPr>
        <p:spPr bwMode="auto">
          <a:xfrm>
            <a:off x="-1588" y="65420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86B6C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09" name="object 49"/>
          <p:cNvSpPr>
            <a:spLocks noChangeArrowheads="1"/>
          </p:cNvSpPr>
          <p:nvPr/>
        </p:nvSpPr>
        <p:spPr bwMode="auto">
          <a:xfrm>
            <a:off x="-1588" y="65500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83B5C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10" name="object 50"/>
          <p:cNvSpPr>
            <a:spLocks noChangeArrowheads="1"/>
          </p:cNvSpPr>
          <p:nvPr/>
        </p:nvSpPr>
        <p:spPr bwMode="auto">
          <a:xfrm>
            <a:off x="-1588" y="65563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80B3C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11" name="object 51"/>
          <p:cNvSpPr>
            <a:spLocks noChangeArrowheads="1"/>
          </p:cNvSpPr>
          <p:nvPr/>
        </p:nvSpPr>
        <p:spPr bwMode="auto">
          <a:xfrm>
            <a:off x="-1588" y="65643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7DB1C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12" name="object 52"/>
          <p:cNvSpPr>
            <a:spLocks noChangeArrowheads="1"/>
          </p:cNvSpPr>
          <p:nvPr/>
        </p:nvSpPr>
        <p:spPr bwMode="auto">
          <a:xfrm>
            <a:off x="-1588" y="65706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7AAFC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13" name="object 53"/>
          <p:cNvSpPr>
            <a:spLocks noChangeArrowheads="1"/>
          </p:cNvSpPr>
          <p:nvPr/>
        </p:nvSpPr>
        <p:spPr bwMode="auto">
          <a:xfrm>
            <a:off x="-1588" y="65786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77ADC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14" name="object 54"/>
          <p:cNvSpPr>
            <a:spLocks noChangeArrowheads="1"/>
          </p:cNvSpPr>
          <p:nvPr/>
        </p:nvSpPr>
        <p:spPr bwMode="auto">
          <a:xfrm>
            <a:off x="-1588" y="65865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74ACC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15" name="object 55"/>
          <p:cNvSpPr>
            <a:spLocks noChangeArrowheads="1"/>
          </p:cNvSpPr>
          <p:nvPr/>
        </p:nvSpPr>
        <p:spPr bwMode="auto">
          <a:xfrm>
            <a:off x="-1588" y="65928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71AAC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16" name="object 56"/>
          <p:cNvSpPr>
            <a:spLocks noChangeArrowheads="1"/>
          </p:cNvSpPr>
          <p:nvPr/>
        </p:nvSpPr>
        <p:spPr bwMode="auto">
          <a:xfrm>
            <a:off x="-1588" y="66008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6EA8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17" name="object 57"/>
          <p:cNvSpPr>
            <a:spLocks noChangeArrowheads="1"/>
          </p:cNvSpPr>
          <p:nvPr/>
        </p:nvSpPr>
        <p:spPr bwMode="auto">
          <a:xfrm>
            <a:off x="-1588" y="66071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6BA6C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18" name="object 58"/>
          <p:cNvSpPr>
            <a:spLocks noChangeArrowheads="1"/>
          </p:cNvSpPr>
          <p:nvPr/>
        </p:nvSpPr>
        <p:spPr bwMode="auto">
          <a:xfrm>
            <a:off x="-1588" y="66151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68A4C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19" name="object 59"/>
          <p:cNvSpPr>
            <a:spLocks noChangeArrowheads="1"/>
          </p:cNvSpPr>
          <p:nvPr/>
        </p:nvSpPr>
        <p:spPr bwMode="auto">
          <a:xfrm>
            <a:off x="-1588" y="66214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66A3C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20" name="object 60"/>
          <p:cNvSpPr>
            <a:spLocks noChangeArrowheads="1"/>
          </p:cNvSpPr>
          <p:nvPr/>
        </p:nvSpPr>
        <p:spPr bwMode="auto">
          <a:xfrm>
            <a:off x="-1588" y="66294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62A1C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21" name="object 61"/>
          <p:cNvSpPr>
            <a:spLocks noChangeArrowheads="1"/>
          </p:cNvSpPr>
          <p:nvPr/>
        </p:nvSpPr>
        <p:spPr bwMode="auto">
          <a:xfrm>
            <a:off x="-1588" y="66373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5F9FB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22" name="object 62"/>
          <p:cNvSpPr>
            <a:spLocks noChangeArrowheads="1"/>
          </p:cNvSpPr>
          <p:nvPr/>
        </p:nvSpPr>
        <p:spPr bwMode="auto">
          <a:xfrm>
            <a:off x="-1588" y="66436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5C9DB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23" name="object 63"/>
          <p:cNvSpPr>
            <a:spLocks noChangeArrowheads="1"/>
          </p:cNvSpPr>
          <p:nvPr/>
        </p:nvSpPr>
        <p:spPr bwMode="auto">
          <a:xfrm>
            <a:off x="-1588" y="66516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599BB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24" name="object 64"/>
          <p:cNvSpPr>
            <a:spLocks noChangeArrowheads="1"/>
          </p:cNvSpPr>
          <p:nvPr/>
        </p:nvSpPr>
        <p:spPr bwMode="auto">
          <a:xfrm>
            <a:off x="-1588" y="66579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569AB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25" name="object 65"/>
          <p:cNvSpPr>
            <a:spLocks noChangeArrowheads="1"/>
          </p:cNvSpPr>
          <p:nvPr/>
        </p:nvSpPr>
        <p:spPr bwMode="auto">
          <a:xfrm>
            <a:off x="-1588" y="66659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5399B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26" name="object 66"/>
          <p:cNvSpPr>
            <a:spLocks noChangeArrowheads="1"/>
          </p:cNvSpPr>
          <p:nvPr/>
        </p:nvSpPr>
        <p:spPr bwMode="auto">
          <a:xfrm>
            <a:off x="-1588" y="66722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5096B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27" name="object 67"/>
          <p:cNvSpPr>
            <a:spLocks noChangeArrowheads="1"/>
          </p:cNvSpPr>
          <p:nvPr/>
        </p:nvSpPr>
        <p:spPr bwMode="auto">
          <a:xfrm>
            <a:off x="-1588" y="66802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4D94B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28" name="object 68"/>
          <p:cNvSpPr>
            <a:spLocks noChangeArrowheads="1"/>
          </p:cNvSpPr>
          <p:nvPr/>
        </p:nvSpPr>
        <p:spPr bwMode="auto">
          <a:xfrm>
            <a:off x="-1588" y="66881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4A92B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29" name="object 69"/>
          <p:cNvSpPr>
            <a:spLocks noChangeArrowheads="1"/>
          </p:cNvSpPr>
          <p:nvPr/>
        </p:nvSpPr>
        <p:spPr bwMode="auto">
          <a:xfrm>
            <a:off x="-1588" y="66944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4791B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30" name="object 70"/>
          <p:cNvSpPr>
            <a:spLocks noChangeArrowheads="1"/>
          </p:cNvSpPr>
          <p:nvPr/>
        </p:nvSpPr>
        <p:spPr bwMode="auto">
          <a:xfrm>
            <a:off x="-1588" y="67024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448FB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31" name="object 71"/>
          <p:cNvSpPr>
            <a:spLocks noChangeArrowheads="1"/>
          </p:cNvSpPr>
          <p:nvPr/>
        </p:nvSpPr>
        <p:spPr bwMode="auto">
          <a:xfrm>
            <a:off x="-1588" y="67087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418DB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32" name="object 72"/>
          <p:cNvSpPr>
            <a:spLocks noChangeArrowheads="1"/>
          </p:cNvSpPr>
          <p:nvPr/>
        </p:nvSpPr>
        <p:spPr bwMode="auto">
          <a:xfrm>
            <a:off x="-1588" y="67167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3E8BB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33" name="object 73"/>
          <p:cNvSpPr>
            <a:spLocks noChangeArrowheads="1"/>
          </p:cNvSpPr>
          <p:nvPr/>
        </p:nvSpPr>
        <p:spPr bwMode="auto">
          <a:xfrm>
            <a:off x="-1588" y="67230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3B89B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34" name="object 74"/>
          <p:cNvSpPr>
            <a:spLocks noChangeArrowheads="1"/>
          </p:cNvSpPr>
          <p:nvPr/>
        </p:nvSpPr>
        <p:spPr bwMode="auto">
          <a:xfrm>
            <a:off x="-1588" y="67310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3888A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35" name="object 75"/>
          <p:cNvSpPr>
            <a:spLocks noChangeArrowheads="1"/>
          </p:cNvSpPr>
          <p:nvPr/>
        </p:nvSpPr>
        <p:spPr bwMode="auto">
          <a:xfrm>
            <a:off x="-1588" y="67389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3586A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36" name="object 76"/>
          <p:cNvSpPr>
            <a:spLocks noChangeArrowheads="1"/>
          </p:cNvSpPr>
          <p:nvPr/>
        </p:nvSpPr>
        <p:spPr bwMode="auto">
          <a:xfrm>
            <a:off x="-1588" y="67452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3384A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37" name="object 77"/>
          <p:cNvSpPr>
            <a:spLocks noChangeArrowheads="1"/>
          </p:cNvSpPr>
          <p:nvPr/>
        </p:nvSpPr>
        <p:spPr bwMode="auto">
          <a:xfrm>
            <a:off x="-1588" y="67532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2F82A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38" name="object 78"/>
          <p:cNvSpPr>
            <a:spLocks noChangeArrowheads="1"/>
          </p:cNvSpPr>
          <p:nvPr/>
        </p:nvSpPr>
        <p:spPr bwMode="auto">
          <a:xfrm>
            <a:off x="-1588" y="67595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2C80A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39" name="object 79"/>
          <p:cNvSpPr>
            <a:spLocks noChangeArrowheads="1"/>
          </p:cNvSpPr>
          <p:nvPr/>
        </p:nvSpPr>
        <p:spPr bwMode="auto">
          <a:xfrm>
            <a:off x="-1588" y="67675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297FA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40" name="object 80"/>
          <p:cNvSpPr>
            <a:spLocks noChangeArrowheads="1"/>
          </p:cNvSpPr>
          <p:nvPr/>
        </p:nvSpPr>
        <p:spPr bwMode="auto">
          <a:xfrm>
            <a:off x="-1588" y="67754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267DA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41" name="object 81"/>
          <p:cNvSpPr>
            <a:spLocks noChangeArrowheads="1"/>
          </p:cNvSpPr>
          <p:nvPr/>
        </p:nvSpPr>
        <p:spPr bwMode="auto">
          <a:xfrm>
            <a:off x="-1588" y="67818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237BA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42" name="object 82"/>
          <p:cNvSpPr>
            <a:spLocks noChangeArrowheads="1"/>
          </p:cNvSpPr>
          <p:nvPr/>
        </p:nvSpPr>
        <p:spPr bwMode="auto">
          <a:xfrm>
            <a:off x="-1588" y="67897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2079A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43" name="object 83"/>
          <p:cNvSpPr>
            <a:spLocks noChangeArrowheads="1"/>
          </p:cNvSpPr>
          <p:nvPr/>
        </p:nvSpPr>
        <p:spPr bwMode="auto">
          <a:xfrm>
            <a:off x="-1588" y="67976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1D77A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44" name="object 84"/>
          <p:cNvSpPr>
            <a:spLocks noChangeArrowheads="1"/>
          </p:cNvSpPr>
          <p:nvPr/>
        </p:nvSpPr>
        <p:spPr bwMode="auto">
          <a:xfrm>
            <a:off x="-1588" y="68040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1A76A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45" name="object 85"/>
          <p:cNvSpPr>
            <a:spLocks noChangeArrowheads="1"/>
          </p:cNvSpPr>
          <p:nvPr/>
        </p:nvSpPr>
        <p:spPr bwMode="auto">
          <a:xfrm>
            <a:off x="-1588" y="68103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1774A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46" name="object 86"/>
          <p:cNvSpPr>
            <a:spLocks noChangeArrowheads="1"/>
          </p:cNvSpPr>
          <p:nvPr/>
        </p:nvSpPr>
        <p:spPr bwMode="auto">
          <a:xfrm>
            <a:off x="-1588" y="68183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1472A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47" name="object 87"/>
          <p:cNvSpPr>
            <a:spLocks noChangeArrowheads="1"/>
          </p:cNvSpPr>
          <p:nvPr/>
        </p:nvSpPr>
        <p:spPr bwMode="auto">
          <a:xfrm>
            <a:off x="-1588" y="68262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1170A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48" name="object 88"/>
          <p:cNvSpPr>
            <a:spLocks noChangeArrowheads="1"/>
          </p:cNvSpPr>
          <p:nvPr/>
        </p:nvSpPr>
        <p:spPr bwMode="auto">
          <a:xfrm>
            <a:off x="-1588" y="68326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0E6E9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49" name="object 89"/>
          <p:cNvSpPr>
            <a:spLocks noChangeArrowheads="1"/>
          </p:cNvSpPr>
          <p:nvPr/>
        </p:nvSpPr>
        <p:spPr bwMode="auto">
          <a:xfrm>
            <a:off x="-1588" y="68405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0B6D9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50" name="object 90"/>
          <p:cNvSpPr>
            <a:spLocks noChangeArrowheads="1"/>
          </p:cNvSpPr>
          <p:nvPr/>
        </p:nvSpPr>
        <p:spPr bwMode="auto">
          <a:xfrm>
            <a:off x="-1588" y="68484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086B9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51" name="object 91"/>
          <p:cNvSpPr>
            <a:spLocks noChangeArrowheads="1"/>
          </p:cNvSpPr>
          <p:nvPr/>
        </p:nvSpPr>
        <p:spPr bwMode="auto">
          <a:xfrm>
            <a:off x="-1588" y="68548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05699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52" name="object 92"/>
          <p:cNvSpPr>
            <a:spLocks noChangeArrowheads="1"/>
          </p:cNvSpPr>
          <p:nvPr/>
        </p:nvSpPr>
        <p:spPr bwMode="auto">
          <a:xfrm>
            <a:off x="304800" y="6323013"/>
            <a:ext cx="723900" cy="4794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53" name="object 93"/>
          <p:cNvSpPr>
            <a:spLocks noChangeArrowheads="1"/>
          </p:cNvSpPr>
          <p:nvPr/>
        </p:nvSpPr>
        <p:spPr bwMode="auto">
          <a:xfrm>
            <a:off x="1020763" y="6454775"/>
            <a:ext cx="1384300" cy="228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54" name="object 94"/>
          <p:cNvSpPr>
            <a:spLocks noChangeArrowheads="1"/>
          </p:cNvSpPr>
          <p:nvPr/>
        </p:nvSpPr>
        <p:spPr bwMode="auto">
          <a:xfrm>
            <a:off x="0" y="6127750"/>
            <a:ext cx="9137650" cy="38100"/>
          </a:xfrm>
          <a:custGeom>
            <a:avLst/>
            <a:gdLst>
              <a:gd name="T0" fmla="*/ 0 w 9137650"/>
              <a:gd name="T1" fmla="*/ 0 h 38097"/>
              <a:gd name="T2" fmla="*/ 9137650 w 9137650"/>
              <a:gd name="T3" fmla="*/ 38097 h 38097"/>
            </a:gdLst>
            <a:ahLst/>
            <a:cxnLst/>
            <a:rect l="T0" t="T1" r="T2" b="T3"/>
            <a:pathLst>
              <a:path w="9137650" h="38097">
                <a:moveTo>
                  <a:pt x="0" y="38097"/>
                </a:moveTo>
                <a:lnTo>
                  <a:pt x="9137650" y="38097"/>
                </a:lnTo>
                <a:lnTo>
                  <a:pt x="913765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55" name="object 95"/>
          <p:cNvSpPr>
            <a:spLocks noChangeArrowheads="1"/>
          </p:cNvSpPr>
          <p:nvPr/>
        </p:nvSpPr>
        <p:spPr bwMode="auto">
          <a:xfrm>
            <a:off x="0" y="6127750"/>
            <a:ext cx="9137650" cy="38100"/>
          </a:xfrm>
          <a:custGeom>
            <a:avLst/>
            <a:gdLst>
              <a:gd name="T0" fmla="*/ 0 w 9137650"/>
              <a:gd name="T1" fmla="*/ 0 h 38097"/>
              <a:gd name="T2" fmla="*/ 9137650 w 9137650"/>
              <a:gd name="T3" fmla="*/ 38097 h 38097"/>
            </a:gdLst>
            <a:ahLst/>
            <a:cxnLst/>
            <a:rect l="T0" t="T1" r="T2" b="T3"/>
            <a:pathLst>
              <a:path w="9137650" h="38097">
                <a:moveTo>
                  <a:pt x="0" y="38097"/>
                </a:moveTo>
                <a:lnTo>
                  <a:pt x="9137650" y="38097"/>
                </a:lnTo>
                <a:lnTo>
                  <a:pt x="913765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56" name="object 96"/>
          <p:cNvSpPr>
            <a:spLocks noChangeArrowheads="1"/>
          </p:cNvSpPr>
          <p:nvPr/>
        </p:nvSpPr>
        <p:spPr bwMode="auto">
          <a:xfrm>
            <a:off x="0" y="6162675"/>
            <a:ext cx="9137650" cy="38100"/>
          </a:xfrm>
          <a:custGeom>
            <a:avLst/>
            <a:gdLst>
              <a:gd name="T0" fmla="*/ 0 w 9137650"/>
              <a:gd name="T1" fmla="*/ 0 h 38097"/>
              <a:gd name="T2" fmla="*/ 9137650 w 9137650"/>
              <a:gd name="T3" fmla="*/ 38097 h 38097"/>
            </a:gdLst>
            <a:ahLst/>
            <a:cxnLst/>
            <a:rect l="T0" t="T1" r="T2" b="T3"/>
            <a:pathLst>
              <a:path w="9137650" h="38097">
                <a:moveTo>
                  <a:pt x="0" y="38097"/>
                </a:moveTo>
                <a:lnTo>
                  <a:pt x="9137650" y="38097"/>
                </a:lnTo>
                <a:lnTo>
                  <a:pt x="913765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57" name="object 97"/>
          <p:cNvSpPr>
            <a:spLocks noChangeArrowheads="1"/>
          </p:cNvSpPr>
          <p:nvPr/>
        </p:nvSpPr>
        <p:spPr bwMode="auto">
          <a:xfrm>
            <a:off x="0" y="6162675"/>
            <a:ext cx="9137650" cy="38100"/>
          </a:xfrm>
          <a:custGeom>
            <a:avLst/>
            <a:gdLst>
              <a:gd name="T0" fmla="*/ 0 w 9137650"/>
              <a:gd name="T1" fmla="*/ 0 h 38097"/>
              <a:gd name="T2" fmla="*/ 9137650 w 9137650"/>
              <a:gd name="T3" fmla="*/ 38097 h 38097"/>
            </a:gdLst>
            <a:ahLst/>
            <a:cxnLst/>
            <a:rect l="T0" t="T1" r="T2" b="T3"/>
            <a:pathLst>
              <a:path w="9137650" h="38097">
                <a:moveTo>
                  <a:pt x="0" y="38097"/>
                </a:moveTo>
                <a:lnTo>
                  <a:pt x="9137650" y="38097"/>
                </a:lnTo>
                <a:lnTo>
                  <a:pt x="913765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58" name="object 98"/>
          <p:cNvSpPr>
            <a:spLocks noChangeArrowheads="1"/>
          </p:cNvSpPr>
          <p:nvPr/>
        </p:nvSpPr>
        <p:spPr bwMode="auto">
          <a:xfrm>
            <a:off x="0" y="6200775"/>
            <a:ext cx="9137650" cy="57150"/>
          </a:xfrm>
          <a:custGeom>
            <a:avLst/>
            <a:gdLst>
              <a:gd name="T0" fmla="*/ 0 w 9137650"/>
              <a:gd name="T1" fmla="*/ 0 h 57146"/>
              <a:gd name="T2" fmla="*/ 9137650 w 9137650"/>
              <a:gd name="T3" fmla="*/ 57146 h 57146"/>
            </a:gdLst>
            <a:ahLst/>
            <a:cxnLst/>
            <a:rect l="T0" t="T1" r="T2" b="T3"/>
            <a:pathLst>
              <a:path w="9137650" h="57146">
                <a:moveTo>
                  <a:pt x="0" y="57146"/>
                </a:moveTo>
                <a:lnTo>
                  <a:pt x="9137650" y="57146"/>
                </a:lnTo>
                <a:lnTo>
                  <a:pt x="9137650" y="0"/>
                </a:lnTo>
                <a:lnTo>
                  <a:pt x="0" y="0"/>
                </a:lnTo>
                <a:lnTo>
                  <a:pt x="0" y="57146"/>
                </a:lnTo>
                <a:close/>
              </a:path>
            </a:pathLst>
          </a:cu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59" name="object 99"/>
          <p:cNvSpPr>
            <a:spLocks noChangeArrowheads="1"/>
          </p:cNvSpPr>
          <p:nvPr/>
        </p:nvSpPr>
        <p:spPr bwMode="auto">
          <a:xfrm>
            <a:off x="2041525" y="1704975"/>
            <a:ext cx="5715000" cy="40227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60" name="object 100"/>
          <p:cNvSpPr>
            <a:spLocks noChangeArrowheads="1"/>
          </p:cNvSpPr>
          <p:nvPr/>
        </p:nvSpPr>
        <p:spPr bwMode="auto">
          <a:xfrm>
            <a:off x="3240088" y="720725"/>
            <a:ext cx="5219700" cy="57594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77925" y="320675"/>
            <a:ext cx="3621088" cy="815975"/>
          </a:xfrm>
          <a:prstGeom prst="rect">
            <a:avLst/>
          </a:prstGeom>
        </p:spPr>
        <p:txBody>
          <a:bodyPr lIns="0" tIns="0" rIns="0" bIns="0"/>
          <a:lstStyle/>
          <a:p>
            <a:pPr marL="96838">
              <a:lnSpc>
                <a:spcPts val="2588"/>
              </a:lnSpc>
              <a:spcBef>
                <a:spcPts val="125"/>
              </a:spcBef>
            </a:pPr>
            <a:r>
              <a:rPr lang="en-US" sz="2400" b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SISTEMA TRIBUT</a:t>
            </a:r>
            <a:r>
              <a:rPr lang="es-ES_tradnl" sz="2400" b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A</a:t>
            </a:r>
            <a:r>
              <a:rPr lang="en-US" sz="2400" b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RIO</a:t>
            </a:r>
            <a:endParaRPr lang="en-US" sz="2400">
              <a:latin typeface="Tahoma" pitchFamily="34" charset="0"/>
              <a:cs typeface="Tahoma" pitchFamily="34" charset="0"/>
            </a:endParaRPr>
          </a:p>
          <a:p>
            <a:pPr marL="96838">
              <a:lnSpc>
                <a:spcPct val="101000"/>
              </a:lnSpc>
              <a:spcBef>
                <a:spcPts val="800"/>
              </a:spcBef>
            </a:pPr>
            <a:r>
              <a:rPr lang="en-US" sz="2400">
                <a:latin typeface="Tahoma" pitchFamily="34" charset="0"/>
                <a:cs typeface="Tahoma" pitchFamily="34" charset="0"/>
              </a:rPr>
              <a:t>Distribu</a:t>
            </a:r>
            <a:r>
              <a:rPr lang="es-ES_tradnl" sz="2400">
                <a:latin typeface="Tahoma" pitchFamily="34" charset="0"/>
                <a:cs typeface="Tahoma" pitchFamily="34" charset="0"/>
              </a:rPr>
              <a:t>ción </a:t>
            </a:r>
            <a:endParaRPr lang="en-US" sz="24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18063" y="320675"/>
            <a:ext cx="1717675" cy="330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585"/>
              </a:lnSpc>
              <a:spcBef>
                <a:spcPts val="129"/>
              </a:spcBef>
              <a:spcAft>
                <a:spcPts val="0"/>
              </a:spcAft>
              <a:defRPr/>
            </a:pPr>
            <a:r>
              <a:rPr sz="2400" b="1" spc="-9" dirty="0">
                <a:solidFill>
                  <a:srgbClr val="000099"/>
                </a:solidFill>
                <a:latin typeface="Tahoma"/>
                <a:cs typeface="Tahoma"/>
              </a:rPr>
              <a:t>N</a:t>
            </a:r>
            <a:r>
              <a:rPr sz="2400" b="1" spc="4" dirty="0">
                <a:solidFill>
                  <a:srgbClr val="000099"/>
                </a:solidFill>
                <a:latin typeface="Tahoma"/>
                <a:cs typeface="Tahoma"/>
              </a:rPr>
              <a:t>A</a:t>
            </a:r>
            <a:r>
              <a:rPr sz="2400" b="1" spc="-14" dirty="0">
                <a:solidFill>
                  <a:srgbClr val="000099"/>
                </a:solidFill>
                <a:latin typeface="Tahoma"/>
                <a:cs typeface="Tahoma"/>
              </a:rPr>
              <a:t>C</a:t>
            </a:r>
            <a:r>
              <a:rPr sz="2400" b="1" spc="9" dirty="0">
                <a:solidFill>
                  <a:srgbClr val="000099"/>
                </a:solidFill>
                <a:latin typeface="Tahoma"/>
                <a:cs typeface="Tahoma"/>
              </a:rPr>
              <a:t>I</a:t>
            </a:r>
            <a:r>
              <a:rPr sz="2400" b="1" spc="-4" dirty="0">
                <a:solidFill>
                  <a:srgbClr val="000099"/>
                </a:solidFill>
                <a:latin typeface="Tahoma"/>
                <a:cs typeface="Tahoma"/>
              </a:rPr>
              <a:t>O</a:t>
            </a:r>
            <a:r>
              <a:rPr sz="2400" b="1" dirty="0">
                <a:solidFill>
                  <a:srgbClr val="000099"/>
                </a:solidFill>
                <a:latin typeface="Tahoma"/>
                <a:cs typeface="Tahoma"/>
              </a:rPr>
              <a:t>N</a:t>
            </a:r>
            <a:r>
              <a:rPr sz="2400" b="1" spc="4" dirty="0">
                <a:solidFill>
                  <a:srgbClr val="000099"/>
                </a:solidFill>
                <a:latin typeface="Tahoma"/>
                <a:cs typeface="Tahoma"/>
              </a:rPr>
              <a:t>A</a:t>
            </a:r>
            <a:r>
              <a:rPr sz="2400" b="1" dirty="0">
                <a:solidFill>
                  <a:srgbClr val="000099"/>
                </a:solidFill>
                <a:latin typeface="Tahoma"/>
                <a:cs typeface="Tahoma"/>
              </a:rPr>
              <a:t>L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7263" name="object 6"/>
          <p:cNvSpPr txBox="1">
            <a:spLocks noChangeArrowheads="1"/>
          </p:cNvSpPr>
          <p:nvPr/>
        </p:nvSpPr>
        <p:spPr bwMode="auto">
          <a:xfrm>
            <a:off x="6553200" y="320675"/>
            <a:ext cx="201613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588"/>
              </a:lnSpc>
              <a:spcBef>
                <a:spcPts val="125"/>
              </a:spcBef>
            </a:pPr>
            <a:r>
              <a:rPr lang="en-US" sz="2400" b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-</a:t>
            </a:r>
            <a:endParaRPr lang="en-US" sz="24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73863" y="320675"/>
            <a:ext cx="1225550" cy="330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585"/>
              </a:lnSpc>
              <a:spcBef>
                <a:spcPts val="129"/>
              </a:spcBef>
              <a:spcAft>
                <a:spcPts val="0"/>
              </a:spcAft>
              <a:defRPr/>
            </a:pPr>
            <a:r>
              <a:rPr sz="2400" b="1" dirty="0">
                <a:solidFill>
                  <a:srgbClr val="000099"/>
                </a:solidFill>
                <a:latin typeface="Tahoma"/>
                <a:cs typeface="Tahoma"/>
              </a:rPr>
              <a:t>B</a:t>
            </a:r>
            <a:r>
              <a:rPr sz="2400" b="1" spc="-4" dirty="0">
                <a:solidFill>
                  <a:srgbClr val="000099"/>
                </a:solidFill>
                <a:latin typeface="Tahoma"/>
                <a:cs typeface="Tahoma"/>
              </a:rPr>
              <a:t>RA</a:t>
            </a:r>
            <a:r>
              <a:rPr sz="2400" b="1" spc="9" dirty="0">
                <a:solidFill>
                  <a:srgbClr val="000099"/>
                </a:solidFill>
                <a:latin typeface="Tahoma"/>
                <a:cs typeface="Tahoma"/>
              </a:rPr>
              <a:t>S</a:t>
            </a:r>
            <a:r>
              <a:rPr sz="2400" b="1" dirty="0">
                <a:solidFill>
                  <a:srgbClr val="000099"/>
                </a:solidFill>
                <a:latin typeface="Tahoma"/>
                <a:cs typeface="Tahoma"/>
              </a:rPr>
              <a:t>IL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5350" y="844550"/>
            <a:ext cx="211138" cy="223838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1689"/>
              </a:lnSpc>
              <a:spcBef>
                <a:spcPts val="84"/>
              </a:spcBef>
              <a:spcAft>
                <a:spcPts val="0"/>
              </a:spcAft>
              <a:defRPr/>
            </a:pPr>
            <a:r>
              <a:rPr sz="1550" dirty="0">
                <a:latin typeface="Wingdings"/>
                <a:cs typeface="Wingdings"/>
              </a:rPr>
              <a:t></a:t>
            </a:r>
            <a:endParaRPr sz="155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95350" y="1260475"/>
            <a:ext cx="1771650" cy="785813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lnSpc>
                <a:spcPts val="2588"/>
              </a:lnSpc>
              <a:spcBef>
                <a:spcPts val="125"/>
              </a:spcBef>
            </a:pPr>
            <a:r>
              <a:rPr lang="es-ES_tradnl" sz="2400">
                <a:latin typeface="Tahoma" pitchFamily="34" charset="0"/>
                <a:cs typeface="Tahoma" pitchFamily="34" charset="0"/>
              </a:rPr>
              <a:t>De los </a:t>
            </a:r>
            <a:endParaRPr lang="en-US" sz="2400">
              <a:latin typeface="Tahoma" pitchFamily="34" charset="0"/>
              <a:cs typeface="Tahoma" pitchFamily="34" charset="0"/>
            </a:endParaRPr>
          </a:p>
          <a:p>
            <a:pPr marL="12700">
              <a:lnSpc>
                <a:spcPct val="101000"/>
              </a:lnSpc>
              <a:spcBef>
                <a:spcPts val="550"/>
              </a:spcBef>
            </a:pPr>
            <a:r>
              <a:rPr lang="es-ES_tradnl" sz="2400">
                <a:latin typeface="Tahoma" pitchFamily="34" charset="0"/>
                <a:cs typeface="Tahoma" pitchFamily="34" charset="0"/>
              </a:rPr>
              <a:t>impuesto</a:t>
            </a:r>
            <a:r>
              <a:rPr lang="en-US" sz="2400">
                <a:latin typeface="Tahoma" pitchFamily="34" charset="0"/>
                <a:cs typeface="Tahoma" pitchFamily="34" charset="0"/>
              </a:rPr>
              <a:t>s:</a:t>
            </a:r>
          </a:p>
        </p:txBody>
      </p:sp>
      <p:sp>
        <p:nvSpPr>
          <p:cNvPr id="7267" name="object 2"/>
          <p:cNvSpPr txBox="1">
            <a:spLocks noChangeArrowheads="1"/>
          </p:cNvSpPr>
          <p:nvPr/>
        </p:nvSpPr>
        <p:spPr bwMode="auto">
          <a:xfrm>
            <a:off x="6630988" y="6494463"/>
            <a:ext cx="223837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550"/>
              </a:lnSpc>
              <a:spcBef>
                <a:spcPts val="125"/>
              </a:spcBef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object 18"/>
          <p:cNvSpPr>
            <a:spLocks noChangeArrowheads="1"/>
          </p:cNvSpPr>
          <p:nvPr/>
        </p:nvSpPr>
        <p:spPr bwMode="auto">
          <a:xfrm>
            <a:off x="-1588" y="62579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FBFDF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194" name="object 19"/>
          <p:cNvSpPr>
            <a:spLocks noChangeArrowheads="1"/>
          </p:cNvSpPr>
          <p:nvPr/>
        </p:nvSpPr>
        <p:spPr bwMode="auto">
          <a:xfrm>
            <a:off x="-1588" y="6261100"/>
            <a:ext cx="9147176" cy="7938"/>
          </a:xfrm>
          <a:custGeom>
            <a:avLst/>
            <a:gdLst>
              <a:gd name="T0" fmla="*/ 0 w 9146540"/>
              <a:gd name="T1" fmla="*/ 0 h 7619"/>
              <a:gd name="T2" fmla="*/ 9146540 w 9146540"/>
              <a:gd name="T3" fmla="*/ 7619 h 7619"/>
            </a:gdLst>
            <a:ahLst/>
            <a:cxnLst/>
            <a:rect l="T0" t="T1" r="T2" b="T3"/>
            <a:pathLst>
              <a:path w="9146540" h="7619">
                <a:moveTo>
                  <a:pt x="9145270" y="0"/>
                </a:moveTo>
                <a:lnTo>
                  <a:pt x="1270" y="0"/>
                </a:lnTo>
                <a:lnTo>
                  <a:pt x="1270" y="7619"/>
                </a:lnTo>
                <a:lnTo>
                  <a:pt x="9145270" y="7619"/>
                </a:lnTo>
                <a:lnTo>
                  <a:pt x="9145270" y="0"/>
                </a:lnTo>
                <a:close/>
              </a:path>
            </a:pathLst>
          </a:custGeom>
          <a:solidFill>
            <a:srgbClr val="F8FBF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195" name="object 20"/>
          <p:cNvSpPr>
            <a:spLocks noChangeArrowheads="1"/>
          </p:cNvSpPr>
          <p:nvPr/>
        </p:nvSpPr>
        <p:spPr bwMode="auto">
          <a:xfrm>
            <a:off x="-1588" y="62722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F5F9F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196" name="object 21"/>
          <p:cNvSpPr>
            <a:spLocks noChangeArrowheads="1"/>
          </p:cNvSpPr>
          <p:nvPr/>
        </p:nvSpPr>
        <p:spPr bwMode="auto">
          <a:xfrm>
            <a:off x="-1588" y="62801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F2F7F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197" name="object 22"/>
          <p:cNvSpPr>
            <a:spLocks noChangeArrowheads="1"/>
          </p:cNvSpPr>
          <p:nvPr/>
        </p:nvSpPr>
        <p:spPr bwMode="auto">
          <a:xfrm>
            <a:off x="-1588" y="62880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EFF5F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198" name="object 23"/>
          <p:cNvSpPr>
            <a:spLocks noChangeArrowheads="1"/>
          </p:cNvSpPr>
          <p:nvPr/>
        </p:nvSpPr>
        <p:spPr bwMode="auto">
          <a:xfrm>
            <a:off x="-1588" y="62944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ECF4F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199" name="object 24"/>
          <p:cNvSpPr>
            <a:spLocks noChangeArrowheads="1"/>
          </p:cNvSpPr>
          <p:nvPr/>
        </p:nvSpPr>
        <p:spPr bwMode="auto">
          <a:xfrm>
            <a:off x="-1588" y="63023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E9F2F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0" name="object 25"/>
          <p:cNvSpPr>
            <a:spLocks noChangeArrowheads="1"/>
          </p:cNvSpPr>
          <p:nvPr/>
        </p:nvSpPr>
        <p:spPr bwMode="auto">
          <a:xfrm>
            <a:off x="-1588" y="63087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E6F0F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1" name="object 26"/>
          <p:cNvSpPr>
            <a:spLocks noChangeArrowheads="1"/>
          </p:cNvSpPr>
          <p:nvPr/>
        </p:nvSpPr>
        <p:spPr bwMode="auto">
          <a:xfrm>
            <a:off x="-1588" y="63166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E3EEF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2" name="object 27"/>
          <p:cNvSpPr>
            <a:spLocks noChangeArrowheads="1"/>
          </p:cNvSpPr>
          <p:nvPr/>
        </p:nvSpPr>
        <p:spPr bwMode="auto">
          <a:xfrm>
            <a:off x="-1588" y="63246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E0ECF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3" name="object 28"/>
          <p:cNvSpPr>
            <a:spLocks noChangeArrowheads="1"/>
          </p:cNvSpPr>
          <p:nvPr/>
        </p:nvSpPr>
        <p:spPr bwMode="auto">
          <a:xfrm>
            <a:off x="-1588" y="63309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DDEBF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4" name="object 29"/>
          <p:cNvSpPr>
            <a:spLocks noChangeArrowheads="1"/>
          </p:cNvSpPr>
          <p:nvPr/>
        </p:nvSpPr>
        <p:spPr bwMode="auto">
          <a:xfrm>
            <a:off x="-1588" y="63388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DAE9F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5" name="object 30"/>
          <p:cNvSpPr>
            <a:spLocks noChangeArrowheads="1"/>
          </p:cNvSpPr>
          <p:nvPr/>
        </p:nvSpPr>
        <p:spPr bwMode="auto">
          <a:xfrm>
            <a:off x="-1588" y="63452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D7E7E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6" name="object 31"/>
          <p:cNvSpPr>
            <a:spLocks noChangeArrowheads="1"/>
          </p:cNvSpPr>
          <p:nvPr/>
        </p:nvSpPr>
        <p:spPr bwMode="auto">
          <a:xfrm>
            <a:off x="-1588" y="63531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D4E5E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7" name="object 32"/>
          <p:cNvSpPr>
            <a:spLocks noChangeArrowheads="1"/>
          </p:cNvSpPr>
          <p:nvPr/>
        </p:nvSpPr>
        <p:spPr bwMode="auto">
          <a:xfrm>
            <a:off x="-1588" y="63595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D1E3E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8" name="object 33"/>
          <p:cNvSpPr>
            <a:spLocks noChangeArrowheads="1"/>
          </p:cNvSpPr>
          <p:nvPr/>
        </p:nvSpPr>
        <p:spPr bwMode="auto">
          <a:xfrm>
            <a:off x="-1588" y="63674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CEE2E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9" name="object 34"/>
          <p:cNvSpPr>
            <a:spLocks noChangeArrowheads="1"/>
          </p:cNvSpPr>
          <p:nvPr/>
        </p:nvSpPr>
        <p:spPr bwMode="auto">
          <a:xfrm>
            <a:off x="-1588" y="63738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CCE0E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10" name="object 35"/>
          <p:cNvSpPr>
            <a:spLocks noChangeArrowheads="1"/>
          </p:cNvSpPr>
          <p:nvPr/>
        </p:nvSpPr>
        <p:spPr bwMode="auto">
          <a:xfrm>
            <a:off x="-1588" y="63817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C8DEE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11" name="object 36"/>
          <p:cNvSpPr>
            <a:spLocks noChangeArrowheads="1"/>
          </p:cNvSpPr>
          <p:nvPr/>
        </p:nvSpPr>
        <p:spPr bwMode="auto">
          <a:xfrm>
            <a:off x="-1588" y="63896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C5DCE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12" name="object 37"/>
          <p:cNvSpPr>
            <a:spLocks noChangeArrowheads="1"/>
          </p:cNvSpPr>
          <p:nvPr/>
        </p:nvSpPr>
        <p:spPr bwMode="auto">
          <a:xfrm>
            <a:off x="-1588" y="63960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C2DAE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13" name="object 38"/>
          <p:cNvSpPr>
            <a:spLocks noChangeArrowheads="1"/>
          </p:cNvSpPr>
          <p:nvPr/>
        </p:nvSpPr>
        <p:spPr bwMode="auto">
          <a:xfrm>
            <a:off x="-1588" y="64039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BFD9E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14" name="object 39"/>
          <p:cNvSpPr>
            <a:spLocks noChangeArrowheads="1"/>
          </p:cNvSpPr>
          <p:nvPr/>
        </p:nvSpPr>
        <p:spPr bwMode="auto">
          <a:xfrm>
            <a:off x="-1588" y="64103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BCD7E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15" name="object 40"/>
          <p:cNvSpPr>
            <a:spLocks noChangeArrowheads="1"/>
          </p:cNvSpPr>
          <p:nvPr/>
        </p:nvSpPr>
        <p:spPr bwMode="auto">
          <a:xfrm>
            <a:off x="-1588" y="64182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B9D5E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16" name="object 41"/>
          <p:cNvSpPr>
            <a:spLocks noChangeArrowheads="1"/>
          </p:cNvSpPr>
          <p:nvPr/>
        </p:nvSpPr>
        <p:spPr bwMode="auto">
          <a:xfrm>
            <a:off x="-1588" y="64262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B6D3E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17" name="object 42"/>
          <p:cNvSpPr>
            <a:spLocks noChangeArrowheads="1"/>
          </p:cNvSpPr>
          <p:nvPr/>
        </p:nvSpPr>
        <p:spPr bwMode="auto">
          <a:xfrm>
            <a:off x="-1588" y="64325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B3D1E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18" name="object 43"/>
          <p:cNvSpPr>
            <a:spLocks noChangeArrowheads="1"/>
          </p:cNvSpPr>
          <p:nvPr/>
        </p:nvSpPr>
        <p:spPr bwMode="auto">
          <a:xfrm>
            <a:off x="-1588" y="64404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B0D0D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19" name="object 44"/>
          <p:cNvSpPr>
            <a:spLocks noChangeArrowheads="1"/>
          </p:cNvSpPr>
          <p:nvPr/>
        </p:nvSpPr>
        <p:spPr bwMode="auto">
          <a:xfrm>
            <a:off x="-1588" y="64484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ADCED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20" name="object 45"/>
          <p:cNvSpPr>
            <a:spLocks noChangeArrowheads="1"/>
          </p:cNvSpPr>
          <p:nvPr/>
        </p:nvSpPr>
        <p:spPr bwMode="auto">
          <a:xfrm>
            <a:off x="-1588" y="64547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AACCD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21" name="object 46"/>
          <p:cNvSpPr>
            <a:spLocks noChangeArrowheads="1"/>
          </p:cNvSpPr>
          <p:nvPr/>
        </p:nvSpPr>
        <p:spPr bwMode="auto">
          <a:xfrm>
            <a:off x="-1588" y="64611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A7CAD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22" name="object 47"/>
          <p:cNvSpPr>
            <a:spLocks noChangeArrowheads="1"/>
          </p:cNvSpPr>
          <p:nvPr/>
        </p:nvSpPr>
        <p:spPr bwMode="auto">
          <a:xfrm>
            <a:off x="-1588" y="64690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A4C8D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23" name="object 48"/>
          <p:cNvSpPr>
            <a:spLocks noChangeArrowheads="1"/>
          </p:cNvSpPr>
          <p:nvPr/>
        </p:nvSpPr>
        <p:spPr bwMode="auto">
          <a:xfrm>
            <a:off x="-1588" y="64770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A1C7D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24" name="object 49"/>
          <p:cNvSpPr>
            <a:spLocks noChangeArrowheads="1"/>
          </p:cNvSpPr>
          <p:nvPr/>
        </p:nvSpPr>
        <p:spPr bwMode="auto">
          <a:xfrm>
            <a:off x="-1588" y="64833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9EC5D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25" name="object 50"/>
          <p:cNvSpPr>
            <a:spLocks noChangeArrowheads="1"/>
          </p:cNvSpPr>
          <p:nvPr/>
        </p:nvSpPr>
        <p:spPr bwMode="auto">
          <a:xfrm>
            <a:off x="-1588" y="64912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9BC3D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26" name="object 51"/>
          <p:cNvSpPr>
            <a:spLocks noChangeArrowheads="1"/>
          </p:cNvSpPr>
          <p:nvPr/>
        </p:nvSpPr>
        <p:spPr bwMode="auto">
          <a:xfrm>
            <a:off x="-1588" y="64992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99C1D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27" name="object 52"/>
          <p:cNvSpPr>
            <a:spLocks noChangeArrowheads="1"/>
          </p:cNvSpPr>
          <p:nvPr/>
        </p:nvSpPr>
        <p:spPr bwMode="auto">
          <a:xfrm>
            <a:off x="-1588" y="65055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95BFD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28" name="object 53"/>
          <p:cNvSpPr>
            <a:spLocks noChangeArrowheads="1"/>
          </p:cNvSpPr>
          <p:nvPr/>
        </p:nvSpPr>
        <p:spPr bwMode="auto">
          <a:xfrm>
            <a:off x="-1588" y="65119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92BED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29" name="object 54"/>
          <p:cNvSpPr>
            <a:spLocks noChangeArrowheads="1"/>
          </p:cNvSpPr>
          <p:nvPr/>
        </p:nvSpPr>
        <p:spPr bwMode="auto">
          <a:xfrm>
            <a:off x="-1588" y="65198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8FBCD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30" name="object 55"/>
          <p:cNvSpPr>
            <a:spLocks noChangeArrowheads="1"/>
          </p:cNvSpPr>
          <p:nvPr/>
        </p:nvSpPr>
        <p:spPr bwMode="auto">
          <a:xfrm>
            <a:off x="-1588" y="65278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8CBAD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31" name="object 56"/>
          <p:cNvSpPr>
            <a:spLocks noChangeArrowheads="1"/>
          </p:cNvSpPr>
          <p:nvPr/>
        </p:nvSpPr>
        <p:spPr bwMode="auto">
          <a:xfrm>
            <a:off x="-1588" y="65341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89B8D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32" name="object 57"/>
          <p:cNvSpPr>
            <a:spLocks noChangeArrowheads="1"/>
          </p:cNvSpPr>
          <p:nvPr/>
        </p:nvSpPr>
        <p:spPr bwMode="auto">
          <a:xfrm>
            <a:off x="-1588" y="65420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86B6C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33" name="object 58"/>
          <p:cNvSpPr>
            <a:spLocks noChangeArrowheads="1"/>
          </p:cNvSpPr>
          <p:nvPr/>
        </p:nvSpPr>
        <p:spPr bwMode="auto">
          <a:xfrm>
            <a:off x="-1588" y="65500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83B5C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34" name="object 59"/>
          <p:cNvSpPr>
            <a:spLocks noChangeArrowheads="1"/>
          </p:cNvSpPr>
          <p:nvPr/>
        </p:nvSpPr>
        <p:spPr bwMode="auto">
          <a:xfrm>
            <a:off x="-1588" y="65563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80B3C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35" name="object 60"/>
          <p:cNvSpPr>
            <a:spLocks noChangeArrowheads="1"/>
          </p:cNvSpPr>
          <p:nvPr/>
        </p:nvSpPr>
        <p:spPr bwMode="auto">
          <a:xfrm>
            <a:off x="-1588" y="65643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7DB1C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36" name="object 61"/>
          <p:cNvSpPr>
            <a:spLocks noChangeArrowheads="1"/>
          </p:cNvSpPr>
          <p:nvPr/>
        </p:nvSpPr>
        <p:spPr bwMode="auto">
          <a:xfrm>
            <a:off x="-1588" y="65706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7AAFC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37" name="object 62"/>
          <p:cNvSpPr>
            <a:spLocks noChangeArrowheads="1"/>
          </p:cNvSpPr>
          <p:nvPr/>
        </p:nvSpPr>
        <p:spPr bwMode="auto">
          <a:xfrm>
            <a:off x="-1588" y="65786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77ADC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38" name="object 63"/>
          <p:cNvSpPr>
            <a:spLocks noChangeArrowheads="1"/>
          </p:cNvSpPr>
          <p:nvPr/>
        </p:nvSpPr>
        <p:spPr bwMode="auto">
          <a:xfrm>
            <a:off x="-1588" y="65865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74ACC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39" name="object 64"/>
          <p:cNvSpPr>
            <a:spLocks noChangeArrowheads="1"/>
          </p:cNvSpPr>
          <p:nvPr/>
        </p:nvSpPr>
        <p:spPr bwMode="auto">
          <a:xfrm>
            <a:off x="-1588" y="65928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71AAC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40" name="object 65"/>
          <p:cNvSpPr>
            <a:spLocks noChangeArrowheads="1"/>
          </p:cNvSpPr>
          <p:nvPr/>
        </p:nvSpPr>
        <p:spPr bwMode="auto">
          <a:xfrm>
            <a:off x="-1588" y="66008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6EA8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41" name="object 66"/>
          <p:cNvSpPr>
            <a:spLocks noChangeArrowheads="1"/>
          </p:cNvSpPr>
          <p:nvPr/>
        </p:nvSpPr>
        <p:spPr bwMode="auto">
          <a:xfrm>
            <a:off x="-1588" y="66071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6BA6C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42" name="object 67"/>
          <p:cNvSpPr>
            <a:spLocks noChangeArrowheads="1"/>
          </p:cNvSpPr>
          <p:nvPr/>
        </p:nvSpPr>
        <p:spPr bwMode="auto">
          <a:xfrm>
            <a:off x="-1588" y="66151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68A4C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43" name="object 68"/>
          <p:cNvSpPr>
            <a:spLocks noChangeArrowheads="1"/>
          </p:cNvSpPr>
          <p:nvPr/>
        </p:nvSpPr>
        <p:spPr bwMode="auto">
          <a:xfrm>
            <a:off x="-1588" y="66214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66A3C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44" name="object 69"/>
          <p:cNvSpPr>
            <a:spLocks noChangeArrowheads="1"/>
          </p:cNvSpPr>
          <p:nvPr/>
        </p:nvSpPr>
        <p:spPr bwMode="auto">
          <a:xfrm>
            <a:off x="-1588" y="66294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62A1C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45" name="object 70"/>
          <p:cNvSpPr>
            <a:spLocks noChangeArrowheads="1"/>
          </p:cNvSpPr>
          <p:nvPr/>
        </p:nvSpPr>
        <p:spPr bwMode="auto">
          <a:xfrm>
            <a:off x="-1588" y="66373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5F9FB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46" name="object 71"/>
          <p:cNvSpPr>
            <a:spLocks noChangeArrowheads="1"/>
          </p:cNvSpPr>
          <p:nvPr/>
        </p:nvSpPr>
        <p:spPr bwMode="auto">
          <a:xfrm>
            <a:off x="-1588" y="66436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5C9DB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47" name="object 72"/>
          <p:cNvSpPr>
            <a:spLocks noChangeArrowheads="1"/>
          </p:cNvSpPr>
          <p:nvPr/>
        </p:nvSpPr>
        <p:spPr bwMode="auto">
          <a:xfrm>
            <a:off x="-1588" y="66516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599BB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48" name="object 73"/>
          <p:cNvSpPr>
            <a:spLocks noChangeArrowheads="1"/>
          </p:cNvSpPr>
          <p:nvPr/>
        </p:nvSpPr>
        <p:spPr bwMode="auto">
          <a:xfrm>
            <a:off x="-1588" y="66579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569AB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49" name="object 74"/>
          <p:cNvSpPr>
            <a:spLocks noChangeArrowheads="1"/>
          </p:cNvSpPr>
          <p:nvPr/>
        </p:nvSpPr>
        <p:spPr bwMode="auto">
          <a:xfrm>
            <a:off x="-1588" y="66659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5399B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50" name="object 75"/>
          <p:cNvSpPr>
            <a:spLocks noChangeArrowheads="1"/>
          </p:cNvSpPr>
          <p:nvPr/>
        </p:nvSpPr>
        <p:spPr bwMode="auto">
          <a:xfrm>
            <a:off x="-1588" y="66722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5096B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51" name="object 76"/>
          <p:cNvSpPr>
            <a:spLocks noChangeArrowheads="1"/>
          </p:cNvSpPr>
          <p:nvPr/>
        </p:nvSpPr>
        <p:spPr bwMode="auto">
          <a:xfrm>
            <a:off x="-1588" y="66802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4D94B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52" name="object 77"/>
          <p:cNvSpPr>
            <a:spLocks noChangeArrowheads="1"/>
          </p:cNvSpPr>
          <p:nvPr/>
        </p:nvSpPr>
        <p:spPr bwMode="auto">
          <a:xfrm>
            <a:off x="-1588" y="66881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4A92B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53" name="object 78"/>
          <p:cNvSpPr>
            <a:spLocks noChangeArrowheads="1"/>
          </p:cNvSpPr>
          <p:nvPr/>
        </p:nvSpPr>
        <p:spPr bwMode="auto">
          <a:xfrm>
            <a:off x="-1588" y="66944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4791B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54" name="object 79"/>
          <p:cNvSpPr>
            <a:spLocks noChangeArrowheads="1"/>
          </p:cNvSpPr>
          <p:nvPr/>
        </p:nvSpPr>
        <p:spPr bwMode="auto">
          <a:xfrm>
            <a:off x="-1588" y="67024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448FB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55" name="object 80"/>
          <p:cNvSpPr>
            <a:spLocks noChangeArrowheads="1"/>
          </p:cNvSpPr>
          <p:nvPr/>
        </p:nvSpPr>
        <p:spPr bwMode="auto">
          <a:xfrm>
            <a:off x="-1588" y="67087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418DB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56" name="object 81"/>
          <p:cNvSpPr>
            <a:spLocks noChangeArrowheads="1"/>
          </p:cNvSpPr>
          <p:nvPr/>
        </p:nvSpPr>
        <p:spPr bwMode="auto">
          <a:xfrm>
            <a:off x="-1588" y="67167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3E8BB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57" name="object 82"/>
          <p:cNvSpPr>
            <a:spLocks noChangeArrowheads="1"/>
          </p:cNvSpPr>
          <p:nvPr/>
        </p:nvSpPr>
        <p:spPr bwMode="auto">
          <a:xfrm>
            <a:off x="-1588" y="67230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3B89B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58" name="object 83"/>
          <p:cNvSpPr>
            <a:spLocks noChangeArrowheads="1"/>
          </p:cNvSpPr>
          <p:nvPr/>
        </p:nvSpPr>
        <p:spPr bwMode="auto">
          <a:xfrm>
            <a:off x="-1588" y="67310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3888A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59" name="object 84"/>
          <p:cNvSpPr>
            <a:spLocks noChangeArrowheads="1"/>
          </p:cNvSpPr>
          <p:nvPr/>
        </p:nvSpPr>
        <p:spPr bwMode="auto">
          <a:xfrm>
            <a:off x="-1588" y="67389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3586A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60" name="object 85"/>
          <p:cNvSpPr>
            <a:spLocks noChangeArrowheads="1"/>
          </p:cNvSpPr>
          <p:nvPr/>
        </p:nvSpPr>
        <p:spPr bwMode="auto">
          <a:xfrm>
            <a:off x="-1588" y="67452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3384A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61" name="object 86"/>
          <p:cNvSpPr>
            <a:spLocks noChangeArrowheads="1"/>
          </p:cNvSpPr>
          <p:nvPr/>
        </p:nvSpPr>
        <p:spPr bwMode="auto">
          <a:xfrm>
            <a:off x="-1588" y="67532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2F82A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62" name="object 87"/>
          <p:cNvSpPr>
            <a:spLocks noChangeArrowheads="1"/>
          </p:cNvSpPr>
          <p:nvPr/>
        </p:nvSpPr>
        <p:spPr bwMode="auto">
          <a:xfrm>
            <a:off x="-1588" y="67595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2C80A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63" name="object 88"/>
          <p:cNvSpPr>
            <a:spLocks noChangeArrowheads="1"/>
          </p:cNvSpPr>
          <p:nvPr/>
        </p:nvSpPr>
        <p:spPr bwMode="auto">
          <a:xfrm>
            <a:off x="-1588" y="67675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297FA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64" name="object 89"/>
          <p:cNvSpPr>
            <a:spLocks noChangeArrowheads="1"/>
          </p:cNvSpPr>
          <p:nvPr/>
        </p:nvSpPr>
        <p:spPr bwMode="auto">
          <a:xfrm>
            <a:off x="-1588" y="67754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267DA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65" name="object 90"/>
          <p:cNvSpPr>
            <a:spLocks noChangeArrowheads="1"/>
          </p:cNvSpPr>
          <p:nvPr/>
        </p:nvSpPr>
        <p:spPr bwMode="auto">
          <a:xfrm>
            <a:off x="-1588" y="67818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237BA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66" name="object 91"/>
          <p:cNvSpPr>
            <a:spLocks noChangeArrowheads="1"/>
          </p:cNvSpPr>
          <p:nvPr/>
        </p:nvSpPr>
        <p:spPr bwMode="auto">
          <a:xfrm>
            <a:off x="-1588" y="67897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2079A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67" name="object 92"/>
          <p:cNvSpPr>
            <a:spLocks noChangeArrowheads="1"/>
          </p:cNvSpPr>
          <p:nvPr/>
        </p:nvSpPr>
        <p:spPr bwMode="auto">
          <a:xfrm>
            <a:off x="-1588" y="67976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1D77A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68" name="object 93"/>
          <p:cNvSpPr>
            <a:spLocks noChangeArrowheads="1"/>
          </p:cNvSpPr>
          <p:nvPr/>
        </p:nvSpPr>
        <p:spPr bwMode="auto">
          <a:xfrm>
            <a:off x="-1588" y="68040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1A76A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69" name="object 94"/>
          <p:cNvSpPr>
            <a:spLocks noChangeArrowheads="1"/>
          </p:cNvSpPr>
          <p:nvPr/>
        </p:nvSpPr>
        <p:spPr bwMode="auto">
          <a:xfrm>
            <a:off x="-1588" y="68103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1774A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70" name="object 95"/>
          <p:cNvSpPr>
            <a:spLocks noChangeArrowheads="1"/>
          </p:cNvSpPr>
          <p:nvPr/>
        </p:nvSpPr>
        <p:spPr bwMode="auto">
          <a:xfrm>
            <a:off x="-1588" y="68183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1472A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71" name="object 96"/>
          <p:cNvSpPr>
            <a:spLocks noChangeArrowheads="1"/>
          </p:cNvSpPr>
          <p:nvPr/>
        </p:nvSpPr>
        <p:spPr bwMode="auto">
          <a:xfrm>
            <a:off x="-1588" y="68262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1170A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72" name="object 97"/>
          <p:cNvSpPr>
            <a:spLocks noChangeArrowheads="1"/>
          </p:cNvSpPr>
          <p:nvPr/>
        </p:nvSpPr>
        <p:spPr bwMode="auto">
          <a:xfrm>
            <a:off x="-1588" y="68326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0E6E9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73" name="object 98"/>
          <p:cNvSpPr>
            <a:spLocks noChangeArrowheads="1"/>
          </p:cNvSpPr>
          <p:nvPr/>
        </p:nvSpPr>
        <p:spPr bwMode="auto">
          <a:xfrm>
            <a:off x="-1588" y="68405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0B6D9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74" name="object 99"/>
          <p:cNvSpPr>
            <a:spLocks noChangeArrowheads="1"/>
          </p:cNvSpPr>
          <p:nvPr/>
        </p:nvSpPr>
        <p:spPr bwMode="auto">
          <a:xfrm>
            <a:off x="-1588" y="68484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086B9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75" name="object 100"/>
          <p:cNvSpPr>
            <a:spLocks noChangeArrowheads="1"/>
          </p:cNvSpPr>
          <p:nvPr/>
        </p:nvSpPr>
        <p:spPr bwMode="auto">
          <a:xfrm>
            <a:off x="-1588" y="68548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05699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76" name="object 101"/>
          <p:cNvSpPr>
            <a:spLocks noChangeArrowheads="1"/>
          </p:cNvSpPr>
          <p:nvPr/>
        </p:nvSpPr>
        <p:spPr bwMode="auto">
          <a:xfrm>
            <a:off x="304800" y="6323013"/>
            <a:ext cx="723900" cy="4794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77" name="object 102"/>
          <p:cNvSpPr>
            <a:spLocks noChangeArrowheads="1"/>
          </p:cNvSpPr>
          <p:nvPr/>
        </p:nvSpPr>
        <p:spPr bwMode="auto">
          <a:xfrm>
            <a:off x="1020763" y="6454775"/>
            <a:ext cx="1384300" cy="228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78" name="object 103"/>
          <p:cNvSpPr>
            <a:spLocks noChangeArrowheads="1"/>
          </p:cNvSpPr>
          <p:nvPr/>
        </p:nvSpPr>
        <p:spPr bwMode="auto">
          <a:xfrm>
            <a:off x="0" y="6127750"/>
            <a:ext cx="9137650" cy="38100"/>
          </a:xfrm>
          <a:custGeom>
            <a:avLst/>
            <a:gdLst>
              <a:gd name="T0" fmla="*/ 0 w 9137650"/>
              <a:gd name="T1" fmla="*/ 0 h 38097"/>
              <a:gd name="T2" fmla="*/ 9137650 w 9137650"/>
              <a:gd name="T3" fmla="*/ 38097 h 38097"/>
            </a:gdLst>
            <a:ahLst/>
            <a:cxnLst/>
            <a:rect l="T0" t="T1" r="T2" b="T3"/>
            <a:pathLst>
              <a:path w="9137650" h="38097">
                <a:moveTo>
                  <a:pt x="0" y="38097"/>
                </a:moveTo>
                <a:lnTo>
                  <a:pt x="9137650" y="38097"/>
                </a:lnTo>
                <a:lnTo>
                  <a:pt x="913765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79" name="object 104"/>
          <p:cNvSpPr>
            <a:spLocks noChangeArrowheads="1"/>
          </p:cNvSpPr>
          <p:nvPr/>
        </p:nvSpPr>
        <p:spPr bwMode="auto">
          <a:xfrm>
            <a:off x="0" y="6127750"/>
            <a:ext cx="9137650" cy="38100"/>
          </a:xfrm>
          <a:custGeom>
            <a:avLst/>
            <a:gdLst>
              <a:gd name="T0" fmla="*/ 0 w 9137650"/>
              <a:gd name="T1" fmla="*/ 0 h 38097"/>
              <a:gd name="T2" fmla="*/ 9137650 w 9137650"/>
              <a:gd name="T3" fmla="*/ 38097 h 38097"/>
            </a:gdLst>
            <a:ahLst/>
            <a:cxnLst/>
            <a:rect l="T0" t="T1" r="T2" b="T3"/>
            <a:pathLst>
              <a:path w="9137650" h="38097">
                <a:moveTo>
                  <a:pt x="0" y="38097"/>
                </a:moveTo>
                <a:lnTo>
                  <a:pt x="9137650" y="38097"/>
                </a:lnTo>
                <a:lnTo>
                  <a:pt x="913765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80" name="object 105"/>
          <p:cNvSpPr>
            <a:spLocks noChangeArrowheads="1"/>
          </p:cNvSpPr>
          <p:nvPr/>
        </p:nvSpPr>
        <p:spPr bwMode="auto">
          <a:xfrm>
            <a:off x="0" y="6162675"/>
            <a:ext cx="9137650" cy="38100"/>
          </a:xfrm>
          <a:custGeom>
            <a:avLst/>
            <a:gdLst>
              <a:gd name="T0" fmla="*/ 0 w 9137650"/>
              <a:gd name="T1" fmla="*/ 0 h 38097"/>
              <a:gd name="T2" fmla="*/ 9137650 w 9137650"/>
              <a:gd name="T3" fmla="*/ 38097 h 38097"/>
            </a:gdLst>
            <a:ahLst/>
            <a:cxnLst/>
            <a:rect l="T0" t="T1" r="T2" b="T3"/>
            <a:pathLst>
              <a:path w="9137650" h="38097">
                <a:moveTo>
                  <a:pt x="0" y="38097"/>
                </a:moveTo>
                <a:lnTo>
                  <a:pt x="9137650" y="38097"/>
                </a:lnTo>
                <a:lnTo>
                  <a:pt x="913765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81" name="object 106"/>
          <p:cNvSpPr>
            <a:spLocks noChangeArrowheads="1"/>
          </p:cNvSpPr>
          <p:nvPr/>
        </p:nvSpPr>
        <p:spPr bwMode="auto">
          <a:xfrm>
            <a:off x="0" y="6162675"/>
            <a:ext cx="9137650" cy="38100"/>
          </a:xfrm>
          <a:custGeom>
            <a:avLst/>
            <a:gdLst>
              <a:gd name="T0" fmla="*/ 0 w 9137650"/>
              <a:gd name="T1" fmla="*/ 0 h 38097"/>
              <a:gd name="T2" fmla="*/ 9137650 w 9137650"/>
              <a:gd name="T3" fmla="*/ 38097 h 38097"/>
            </a:gdLst>
            <a:ahLst/>
            <a:cxnLst/>
            <a:rect l="T0" t="T1" r="T2" b="T3"/>
            <a:pathLst>
              <a:path w="9137650" h="38097">
                <a:moveTo>
                  <a:pt x="0" y="38097"/>
                </a:moveTo>
                <a:lnTo>
                  <a:pt x="9137650" y="38097"/>
                </a:lnTo>
                <a:lnTo>
                  <a:pt x="913765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82" name="object 107"/>
          <p:cNvSpPr>
            <a:spLocks noChangeArrowheads="1"/>
          </p:cNvSpPr>
          <p:nvPr/>
        </p:nvSpPr>
        <p:spPr bwMode="auto">
          <a:xfrm>
            <a:off x="0" y="6200775"/>
            <a:ext cx="9137650" cy="57150"/>
          </a:xfrm>
          <a:custGeom>
            <a:avLst/>
            <a:gdLst>
              <a:gd name="T0" fmla="*/ 0 w 9137650"/>
              <a:gd name="T1" fmla="*/ 0 h 57146"/>
              <a:gd name="T2" fmla="*/ 9137650 w 9137650"/>
              <a:gd name="T3" fmla="*/ 57146 h 57146"/>
            </a:gdLst>
            <a:ahLst/>
            <a:cxnLst/>
            <a:rect l="T0" t="T1" r="T2" b="T3"/>
            <a:pathLst>
              <a:path w="9137650" h="57146">
                <a:moveTo>
                  <a:pt x="0" y="57146"/>
                </a:moveTo>
                <a:lnTo>
                  <a:pt x="9137650" y="57146"/>
                </a:lnTo>
                <a:lnTo>
                  <a:pt x="9137650" y="0"/>
                </a:lnTo>
                <a:lnTo>
                  <a:pt x="0" y="0"/>
                </a:lnTo>
                <a:lnTo>
                  <a:pt x="0" y="57146"/>
                </a:lnTo>
                <a:close/>
              </a:path>
            </a:pathLst>
          </a:cu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83" name="object 17"/>
          <p:cNvSpPr>
            <a:spLocks noChangeArrowheads="1"/>
          </p:cNvSpPr>
          <p:nvPr/>
        </p:nvSpPr>
        <p:spPr bwMode="auto">
          <a:xfrm>
            <a:off x="2041525" y="1704975"/>
            <a:ext cx="5715000" cy="40227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44825" y="320675"/>
            <a:ext cx="3173413" cy="330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585"/>
              </a:lnSpc>
              <a:spcBef>
                <a:spcPts val="129"/>
              </a:spcBef>
              <a:spcAft>
                <a:spcPts val="0"/>
              </a:spcAft>
              <a:defRPr/>
            </a:pPr>
            <a:r>
              <a:rPr sz="2400" b="1" spc="9" dirty="0">
                <a:solidFill>
                  <a:srgbClr val="000099"/>
                </a:solidFill>
                <a:latin typeface="Tahoma"/>
                <a:cs typeface="Tahoma"/>
              </a:rPr>
              <a:t>S</a:t>
            </a:r>
            <a:r>
              <a:rPr sz="2400" b="1" dirty="0">
                <a:solidFill>
                  <a:srgbClr val="000099"/>
                </a:solidFill>
                <a:latin typeface="Tahoma"/>
                <a:cs typeface="Tahoma"/>
              </a:rPr>
              <a:t>I</a:t>
            </a:r>
            <a:r>
              <a:rPr sz="2400" b="1" spc="4" dirty="0">
                <a:solidFill>
                  <a:srgbClr val="000099"/>
                </a:solidFill>
                <a:latin typeface="Tahoma"/>
                <a:cs typeface="Tahoma"/>
              </a:rPr>
              <a:t>M</a:t>
            </a:r>
            <a:r>
              <a:rPr sz="2400" b="1" spc="-9" dirty="0">
                <a:solidFill>
                  <a:srgbClr val="000099"/>
                </a:solidFill>
                <a:latin typeface="Tahoma"/>
                <a:cs typeface="Tahoma"/>
              </a:rPr>
              <a:t>P</a:t>
            </a:r>
            <a:r>
              <a:rPr sz="2400" b="1" spc="-4" dirty="0">
                <a:solidFill>
                  <a:srgbClr val="000099"/>
                </a:solidFill>
                <a:latin typeface="Tahoma"/>
                <a:cs typeface="Tahoma"/>
              </a:rPr>
              <a:t>L</a:t>
            </a:r>
            <a:r>
              <a:rPr sz="2400" b="1" dirty="0">
                <a:solidFill>
                  <a:srgbClr val="000099"/>
                </a:solidFill>
                <a:latin typeface="Tahoma"/>
                <a:cs typeface="Tahoma"/>
              </a:rPr>
              <a:t>ES N</a:t>
            </a:r>
            <a:r>
              <a:rPr sz="2400" b="1" spc="-4" dirty="0">
                <a:solidFill>
                  <a:srgbClr val="000099"/>
                </a:solidFill>
                <a:latin typeface="Tahoma"/>
                <a:cs typeface="Tahoma"/>
              </a:rPr>
              <a:t>A</a:t>
            </a:r>
            <a:r>
              <a:rPr sz="2400" b="1" dirty="0">
                <a:solidFill>
                  <a:srgbClr val="000099"/>
                </a:solidFill>
                <a:latin typeface="Tahoma"/>
                <a:cs typeface="Tahoma"/>
              </a:rPr>
              <a:t>CION</a:t>
            </a:r>
            <a:r>
              <a:rPr sz="2400" b="1" spc="-4" dirty="0">
                <a:solidFill>
                  <a:srgbClr val="000099"/>
                </a:solidFill>
                <a:latin typeface="Tahoma"/>
                <a:cs typeface="Tahoma"/>
              </a:rPr>
              <a:t>A</a:t>
            </a:r>
            <a:r>
              <a:rPr sz="2400" b="1" dirty="0">
                <a:solidFill>
                  <a:srgbClr val="000099"/>
                </a:solidFill>
                <a:latin typeface="Tahoma"/>
                <a:cs typeface="Tahoma"/>
              </a:rPr>
              <a:t>L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85850" y="1101725"/>
            <a:ext cx="7323138" cy="3409950"/>
          </a:xfrm>
          <a:prstGeom prst="rect">
            <a:avLst/>
          </a:prstGeom>
        </p:spPr>
        <p:txBody>
          <a:bodyPr lIns="0" tIns="0" rIns="0" bIns="0"/>
          <a:lstStyle/>
          <a:p>
            <a:pPr marL="273050">
              <a:lnSpc>
                <a:spcPts val="2588"/>
              </a:lnSpc>
              <a:spcBef>
                <a:spcPts val="125"/>
              </a:spcBef>
            </a:pPr>
            <a:r>
              <a:rPr lang="en-US" sz="2400" b="1">
                <a:latin typeface="Tahoma" pitchFamily="34" charset="0"/>
                <a:cs typeface="Tahoma" pitchFamily="34" charset="0"/>
              </a:rPr>
              <a:t>Co</a:t>
            </a:r>
            <a:r>
              <a:rPr lang="es-ES_tradnl" sz="2400" b="1">
                <a:latin typeface="Tahoma" pitchFamily="34" charset="0"/>
                <a:cs typeface="Tahoma" pitchFamily="34" charset="0"/>
              </a:rPr>
              <a:t>mpartiendo los</a:t>
            </a:r>
            <a:r>
              <a:rPr lang="en-US" sz="2400" b="1">
                <a:latin typeface="Tahoma" pitchFamily="34" charset="0"/>
                <a:cs typeface="Tahoma" pitchFamily="34" charset="0"/>
              </a:rPr>
              <a:t> registros, reca</a:t>
            </a:r>
            <a:r>
              <a:rPr lang="es-ES_tradnl" sz="2400" b="1">
                <a:latin typeface="Tahoma" pitchFamily="34" charset="0"/>
                <a:cs typeface="Tahoma" pitchFamily="34" charset="0"/>
              </a:rPr>
              <a:t>udacion y</a:t>
            </a:r>
            <a:endParaRPr lang="en-US" sz="2400">
              <a:latin typeface="Tahoma" pitchFamily="34" charset="0"/>
              <a:cs typeface="Tahoma" pitchFamily="34" charset="0"/>
            </a:endParaRPr>
          </a:p>
          <a:p>
            <a:pPr marL="273050">
              <a:lnSpc>
                <a:spcPct val="101000"/>
              </a:lnSpc>
            </a:pPr>
            <a:r>
              <a:rPr lang="en-US" sz="2400" b="1">
                <a:latin typeface="Tahoma" pitchFamily="34" charset="0"/>
                <a:cs typeface="Tahoma" pitchFamily="34" charset="0"/>
              </a:rPr>
              <a:t>control</a:t>
            </a:r>
            <a:endParaRPr lang="en-US" sz="2400">
              <a:latin typeface="Tahoma" pitchFamily="34" charset="0"/>
              <a:cs typeface="Tahoma" pitchFamily="34" charset="0"/>
            </a:endParaRPr>
          </a:p>
          <a:p>
            <a:pPr marL="273050" algn="ctr">
              <a:lnSpc>
                <a:spcPct val="96000"/>
              </a:lnSpc>
              <a:spcBef>
                <a:spcPts val="825"/>
              </a:spcBef>
            </a:pPr>
            <a:r>
              <a:rPr lang="en-US" sz="2400" b="1">
                <a:solidFill>
                  <a:srgbClr val="0000CC"/>
                </a:solidFill>
                <a:cs typeface="Arial" charset="0"/>
              </a:rPr>
              <a:t>LIMITES DE REN</a:t>
            </a:r>
            <a:r>
              <a:rPr lang="es-ES_tradnl" sz="2400" b="1">
                <a:solidFill>
                  <a:srgbClr val="0000CC"/>
                </a:solidFill>
                <a:cs typeface="Arial" charset="0"/>
              </a:rPr>
              <a:t>T</a:t>
            </a:r>
            <a:r>
              <a:rPr lang="en-US" sz="2400" b="1">
                <a:solidFill>
                  <a:srgbClr val="0000CC"/>
                </a:solidFill>
                <a:cs typeface="Arial" charset="0"/>
              </a:rPr>
              <a:t>A BRUTA ANUAL:</a:t>
            </a:r>
            <a:endParaRPr lang="en-US" sz="2400">
              <a:cs typeface="Arial" charset="0"/>
            </a:endParaRPr>
          </a:p>
          <a:p>
            <a:pPr marL="273050">
              <a:lnSpc>
                <a:spcPct val="96000"/>
              </a:lnSpc>
              <a:spcBef>
                <a:spcPts val="925"/>
              </a:spcBef>
            </a:pPr>
            <a:r>
              <a:rPr lang="en-US" sz="2400">
                <a:solidFill>
                  <a:srgbClr val="0000CC"/>
                </a:solidFill>
                <a:cs typeface="Arial" charset="0"/>
              </a:rPr>
              <a:t>Micro Empre</a:t>
            </a:r>
            <a:r>
              <a:rPr lang="es-ES_tradnl" sz="2400">
                <a:solidFill>
                  <a:srgbClr val="0000CC"/>
                </a:solidFill>
                <a:cs typeface="Arial" charset="0"/>
              </a:rPr>
              <a:t>sario</a:t>
            </a:r>
            <a:r>
              <a:rPr lang="en-US" sz="2400">
                <a:solidFill>
                  <a:srgbClr val="0000CC"/>
                </a:solidFill>
                <a:cs typeface="Arial" charset="0"/>
              </a:rPr>
              <a:t> Individual (MEI)</a:t>
            </a:r>
            <a:endParaRPr lang="en-US" sz="2400">
              <a:cs typeface="Arial" charset="0"/>
            </a:endParaRPr>
          </a:p>
          <a:p>
            <a:pPr marL="273050">
              <a:lnSpc>
                <a:spcPct val="96000"/>
              </a:lnSpc>
              <a:spcBef>
                <a:spcPts val="813"/>
              </a:spcBef>
            </a:pPr>
            <a:r>
              <a:rPr lang="es-ES_tradnl" sz="2200">
                <a:solidFill>
                  <a:srgbClr val="0000CC"/>
                </a:solidFill>
                <a:cs typeface="Arial" charset="0"/>
              </a:rPr>
              <a:t>Hasta</a:t>
            </a:r>
            <a:r>
              <a:rPr lang="en-US" sz="2200">
                <a:solidFill>
                  <a:srgbClr val="0000CC"/>
                </a:solidFill>
                <a:cs typeface="Arial" charset="0"/>
              </a:rPr>
              <a:t> R$ 60 mil (USD 30 mil);</a:t>
            </a:r>
            <a:endParaRPr lang="en-US" sz="2200">
              <a:cs typeface="Arial" charset="0"/>
            </a:endParaRPr>
          </a:p>
          <a:p>
            <a:pPr marL="273050">
              <a:lnSpc>
                <a:spcPct val="96000"/>
              </a:lnSpc>
              <a:spcBef>
                <a:spcPts val="925"/>
              </a:spcBef>
            </a:pPr>
            <a:r>
              <a:rPr lang="en-US" sz="2400">
                <a:solidFill>
                  <a:srgbClr val="0000CC"/>
                </a:solidFill>
                <a:cs typeface="Arial" charset="0"/>
              </a:rPr>
              <a:t>Micro Empresa (ME)</a:t>
            </a:r>
            <a:endParaRPr lang="en-US" sz="2400">
              <a:cs typeface="Arial" charset="0"/>
            </a:endParaRPr>
          </a:p>
          <a:p>
            <a:pPr marL="273050">
              <a:lnSpc>
                <a:spcPct val="96000"/>
              </a:lnSpc>
              <a:spcBef>
                <a:spcPts val="800"/>
              </a:spcBef>
            </a:pPr>
            <a:r>
              <a:rPr lang="es-ES_tradnl" sz="2200">
                <a:solidFill>
                  <a:srgbClr val="0000CC"/>
                </a:solidFill>
                <a:cs typeface="Arial" charset="0"/>
              </a:rPr>
              <a:t>Hasta</a:t>
            </a:r>
            <a:r>
              <a:rPr lang="en-US" sz="2200">
                <a:solidFill>
                  <a:srgbClr val="0000CC"/>
                </a:solidFill>
                <a:cs typeface="Arial" charset="0"/>
              </a:rPr>
              <a:t> R$ 360 mil (USD 180 mil);</a:t>
            </a:r>
            <a:endParaRPr lang="en-US" sz="2200">
              <a:cs typeface="Arial" charset="0"/>
            </a:endParaRPr>
          </a:p>
          <a:p>
            <a:pPr marL="273050">
              <a:lnSpc>
                <a:spcPct val="96000"/>
              </a:lnSpc>
              <a:spcBef>
                <a:spcPts val="925"/>
              </a:spcBef>
            </a:pPr>
            <a:r>
              <a:rPr lang="es-ES_tradnl" sz="2400">
                <a:solidFill>
                  <a:srgbClr val="0000CC"/>
                </a:solidFill>
                <a:cs typeface="Arial" charset="0"/>
              </a:rPr>
              <a:t>Pequeña </a:t>
            </a:r>
            <a:r>
              <a:rPr lang="en-US" sz="2400">
                <a:solidFill>
                  <a:srgbClr val="0000CC"/>
                </a:solidFill>
                <a:cs typeface="Arial" charset="0"/>
              </a:rPr>
              <a:t>Empresa (EPP)</a:t>
            </a:r>
            <a:endParaRPr lang="en-US" sz="2400">
              <a:cs typeface="Arial" charset="0"/>
            </a:endParaRPr>
          </a:p>
        </p:txBody>
      </p:sp>
      <p:sp>
        <p:nvSpPr>
          <p:cNvPr id="8286" name="object 14"/>
          <p:cNvSpPr txBox="1">
            <a:spLocks noChangeArrowheads="1"/>
          </p:cNvSpPr>
          <p:nvPr/>
        </p:nvSpPr>
        <p:spPr bwMode="auto">
          <a:xfrm>
            <a:off x="8424863" y="1101725"/>
            <a:ext cx="252412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588"/>
              </a:lnSpc>
              <a:spcBef>
                <a:spcPts val="125"/>
              </a:spcBef>
            </a:pPr>
            <a:endParaRPr lang="en-US" sz="24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287" name="object 13"/>
          <p:cNvSpPr txBox="1">
            <a:spLocks noChangeArrowheads="1"/>
          </p:cNvSpPr>
          <p:nvPr/>
        </p:nvSpPr>
        <p:spPr bwMode="auto">
          <a:xfrm>
            <a:off x="914400" y="1112838"/>
            <a:ext cx="2413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1950"/>
              </a:lnSpc>
              <a:spcBef>
                <a:spcPts val="100"/>
              </a:spcBef>
            </a:pPr>
            <a:r>
              <a:rPr lang="en-US">
                <a:latin typeface="Wingdings" pitchFamily="2" charset="2"/>
              </a:rPr>
              <a:t>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57200" y="2354263"/>
            <a:ext cx="371475" cy="39052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3035"/>
              </a:lnSpc>
              <a:spcBef>
                <a:spcPts val="151"/>
              </a:spcBef>
              <a:spcAft>
                <a:spcPts val="0"/>
              </a:spcAft>
              <a:defRPr/>
            </a:pPr>
            <a:r>
              <a:rPr sz="2850" dirty="0">
                <a:latin typeface="Wingdings"/>
                <a:cs typeface="Wingdings"/>
              </a:rPr>
              <a:t></a:t>
            </a:r>
            <a:endParaRPr sz="2850">
              <a:latin typeface="Wingdings"/>
              <a:cs typeface="Wingdings"/>
            </a:endParaRPr>
          </a:p>
        </p:txBody>
      </p:sp>
      <p:sp>
        <p:nvSpPr>
          <p:cNvPr id="8289" name="object 11"/>
          <p:cNvSpPr txBox="1">
            <a:spLocks noChangeArrowheads="1"/>
          </p:cNvSpPr>
          <p:nvPr/>
        </p:nvSpPr>
        <p:spPr bwMode="auto">
          <a:xfrm>
            <a:off x="914400" y="2849563"/>
            <a:ext cx="160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350"/>
              </a:lnSpc>
              <a:spcBef>
                <a:spcPts val="113"/>
              </a:spcBef>
            </a:pPr>
            <a:r>
              <a:rPr lang="en-US" sz="2200">
                <a:solidFill>
                  <a:srgbClr val="0000CC"/>
                </a:solidFill>
                <a:cs typeface="Arial" charset="0"/>
              </a:rPr>
              <a:t>-</a:t>
            </a:r>
            <a:endParaRPr lang="en-US" sz="2200">
              <a:cs typeface="Arial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7200" y="3246438"/>
            <a:ext cx="371475" cy="39052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3035"/>
              </a:lnSpc>
              <a:spcBef>
                <a:spcPts val="151"/>
              </a:spcBef>
              <a:spcAft>
                <a:spcPts val="0"/>
              </a:spcAft>
              <a:defRPr/>
            </a:pPr>
            <a:r>
              <a:rPr sz="2850" dirty="0">
                <a:latin typeface="Wingdings"/>
                <a:cs typeface="Wingdings"/>
              </a:rPr>
              <a:t></a:t>
            </a:r>
            <a:endParaRPr sz="2850">
              <a:latin typeface="Wingdings"/>
              <a:cs typeface="Wingdings"/>
            </a:endParaRPr>
          </a:p>
        </p:txBody>
      </p:sp>
      <p:sp>
        <p:nvSpPr>
          <p:cNvPr id="8291" name="object 9"/>
          <p:cNvSpPr txBox="1">
            <a:spLocks noChangeArrowheads="1"/>
          </p:cNvSpPr>
          <p:nvPr/>
        </p:nvSpPr>
        <p:spPr bwMode="auto">
          <a:xfrm>
            <a:off x="914400" y="3740150"/>
            <a:ext cx="160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350"/>
              </a:lnSpc>
              <a:spcBef>
                <a:spcPts val="113"/>
              </a:spcBef>
            </a:pPr>
            <a:r>
              <a:rPr lang="en-US" sz="2200">
                <a:cs typeface="Arial" charset="0"/>
              </a:rPr>
              <a:t>-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57200" y="4137025"/>
            <a:ext cx="371475" cy="392113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3035"/>
              </a:lnSpc>
              <a:spcBef>
                <a:spcPts val="151"/>
              </a:spcBef>
              <a:spcAft>
                <a:spcPts val="0"/>
              </a:spcAft>
              <a:defRPr/>
            </a:pPr>
            <a:r>
              <a:rPr sz="2850" dirty="0">
                <a:latin typeface="Wingdings"/>
                <a:cs typeface="Wingdings"/>
              </a:rPr>
              <a:t></a:t>
            </a:r>
            <a:endParaRPr sz="2850">
              <a:latin typeface="Wingdings"/>
              <a:cs typeface="Wingdings"/>
            </a:endParaRPr>
          </a:p>
        </p:txBody>
      </p:sp>
      <p:sp>
        <p:nvSpPr>
          <p:cNvPr id="8293" name="object 7"/>
          <p:cNvSpPr txBox="1">
            <a:spLocks noChangeArrowheads="1"/>
          </p:cNvSpPr>
          <p:nvPr/>
        </p:nvSpPr>
        <p:spPr bwMode="auto">
          <a:xfrm>
            <a:off x="914400" y="4630738"/>
            <a:ext cx="16033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350"/>
              </a:lnSpc>
              <a:spcBef>
                <a:spcPts val="113"/>
              </a:spcBef>
            </a:pPr>
            <a:r>
              <a:rPr lang="en-US" sz="2200">
                <a:cs typeface="Arial" charset="0"/>
              </a:rPr>
              <a:t>-</a:t>
            </a:r>
          </a:p>
          <a:p>
            <a:pPr marL="12700">
              <a:lnSpc>
                <a:spcPct val="96000"/>
              </a:lnSpc>
              <a:spcBef>
                <a:spcPts val="688"/>
              </a:spcBef>
            </a:pPr>
            <a:r>
              <a:rPr lang="en-US" sz="2200">
                <a:cs typeface="Arial" charset="0"/>
              </a:rPr>
              <a:t>-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85850" y="4630738"/>
            <a:ext cx="6229350" cy="3048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350"/>
              </a:lnSpc>
              <a:spcBef>
                <a:spcPts val="117"/>
              </a:spcBef>
              <a:spcAft>
                <a:spcPts val="0"/>
              </a:spcAft>
              <a:defRPr/>
            </a:pPr>
            <a:r>
              <a:rPr sz="2200" spc="-9" dirty="0">
                <a:solidFill>
                  <a:srgbClr val="0000CC"/>
                </a:solidFill>
                <a:latin typeface="Arial"/>
                <a:cs typeface="Arial"/>
              </a:rPr>
              <a:t>D</a:t>
            </a:r>
            <a:r>
              <a:rPr sz="2200" dirty="0">
                <a:solidFill>
                  <a:srgbClr val="0000CC"/>
                </a:solidFill>
                <a:latin typeface="Arial"/>
                <a:cs typeface="Arial"/>
              </a:rPr>
              <a:t>e </a:t>
            </a:r>
            <a:r>
              <a:rPr sz="2200" spc="-9" dirty="0">
                <a:solidFill>
                  <a:srgbClr val="0000CC"/>
                </a:solidFill>
                <a:latin typeface="Arial"/>
                <a:cs typeface="Arial"/>
              </a:rPr>
              <a:t>R</a:t>
            </a:r>
            <a:r>
              <a:rPr sz="2200" dirty="0">
                <a:solidFill>
                  <a:srgbClr val="0000CC"/>
                </a:solidFill>
                <a:latin typeface="Arial"/>
                <a:cs typeface="Arial"/>
              </a:rPr>
              <a:t>$ </a:t>
            </a:r>
            <a:r>
              <a:rPr sz="2200" spc="-4" dirty="0">
                <a:solidFill>
                  <a:srgbClr val="0000CC"/>
                </a:solidFill>
                <a:latin typeface="Arial"/>
                <a:cs typeface="Arial"/>
              </a:rPr>
              <a:t>3</a:t>
            </a:r>
            <a:r>
              <a:rPr sz="2200" spc="4" dirty="0">
                <a:solidFill>
                  <a:srgbClr val="0000CC"/>
                </a:solidFill>
                <a:latin typeface="Arial"/>
                <a:cs typeface="Arial"/>
              </a:rPr>
              <a:t>6</a:t>
            </a:r>
            <a:r>
              <a:rPr sz="2200" dirty="0">
                <a:solidFill>
                  <a:srgbClr val="0000CC"/>
                </a:solidFill>
                <a:latin typeface="Arial"/>
                <a:cs typeface="Arial"/>
              </a:rPr>
              <a:t>0 mil </a:t>
            </a:r>
            <a:r>
              <a:rPr lang="es-ES_tradnl" sz="2200" dirty="0">
                <a:solidFill>
                  <a:srgbClr val="0000CC"/>
                </a:solidFill>
                <a:latin typeface="Arial"/>
                <a:cs typeface="Arial"/>
              </a:rPr>
              <a:t>hasta</a:t>
            </a:r>
            <a:r>
              <a:rPr sz="2200" dirty="0">
                <a:solidFill>
                  <a:srgbClr val="0000CC"/>
                </a:solidFill>
                <a:latin typeface="Arial"/>
                <a:cs typeface="Arial"/>
              </a:rPr>
              <a:t> R$ </a:t>
            </a:r>
            <a:r>
              <a:rPr sz="2200" spc="-4" dirty="0">
                <a:solidFill>
                  <a:srgbClr val="0000CC"/>
                </a:solidFill>
                <a:latin typeface="Arial"/>
                <a:cs typeface="Arial"/>
              </a:rPr>
              <a:t>3</a:t>
            </a:r>
            <a:r>
              <a:rPr sz="2200" dirty="0">
                <a:solidFill>
                  <a:srgbClr val="0000CC"/>
                </a:solidFill>
                <a:latin typeface="Arial"/>
                <a:cs typeface="Arial"/>
              </a:rPr>
              <a:t>,6 </a:t>
            </a:r>
            <a:r>
              <a:rPr sz="2200" spc="-14" dirty="0">
                <a:solidFill>
                  <a:srgbClr val="0000CC"/>
                </a:solidFill>
                <a:latin typeface="Arial"/>
                <a:cs typeface="Arial"/>
              </a:rPr>
              <a:t>m</a:t>
            </a:r>
            <a:r>
              <a:rPr lang="es-ES_tradnl" sz="2200" spc="-14" dirty="0" err="1">
                <a:solidFill>
                  <a:srgbClr val="0000CC"/>
                </a:solidFill>
                <a:latin typeface="Arial"/>
                <a:cs typeface="Arial"/>
              </a:rPr>
              <a:t>illones</a:t>
            </a:r>
            <a:r>
              <a:rPr sz="220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200" spc="4" dirty="0">
                <a:solidFill>
                  <a:srgbClr val="0000CC"/>
                </a:solidFill>
                <a:latin typeface="Arial"/>
                <a:cs typeface="Arial"/>
              </a:rPr>
              <a:t>(</a:t>
            </a:r>
            <a:r>
              <a:rPr sz="2200" spc="-9" dirty="0">
                <a:solidFill>
                  <a:srgbClr val="0000CC"/>
                </a:solidFill>
                <a:latin typeface="Arial"/>
                <a:cs typeface="Arial"/>
              </a:rPr>
              <a:t>U</a:t>
            </a:r>
            <a:r>
              <a:rPr sz="2200" spc="-4" dirty="0">
                <a:solidFill>
                  <a:srgbClr val="0000CC"/>
                </a:solidFill>
                <a:latin typeface="Arial"/>
                <a:cs typeface="Arial"/>
              </a:rPr>
              <a:t>S</a:t>
            </a:r>
            <a:r>
              <a:rPr sz="2200" dirty="0">
                <a:solidFill>
                  <a:srgbClr val="0000CC"/>
                </a:solidFill>
                <a:latin typeface="Arial"/>
                <a:cs typeface="Arial"/>
              </a:rPr>
              <a:t>D </a:t>
            </a:r>
            <a:r>
              <a:rPr sz="2200" spc="-4" dirty="0">
                <a:solidFill>
                  <a:srgbClr val="0000CC"/>
                </a:solidFill>
                <a:latin typeface="Arial"/>
                <a:cs typeface="Arial"/>
              </a:rPr>
              <a:t>1</a:t>
            </a:r>
            <a:r>
              <a:rPr sz="2200" dirty="0">
                <a:solidFill>
                  <a:srgbClr val="0000CC"/>
                </a:solidFill>
                <a:latin typeface="Arial"/>
                <a:cs typeface="Arial"/>
              </a:rPr>
              <a:t>,8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34200" y="4630738"/>
            <a:ext cx="1617663" cy="3048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350"/>
              </a:lnSpc>
              <a:spcBef>
                <a:spcPts val="117"/>
              </a:spcBef>
              <a:spcAft>
                <a:spcPts val="0"/>
              </a:spcAft>
              <a:defRPr/>
            </a:pPr>
            <a:r>
              <a:rPr sz="2200" dirty="0">
                <a:solidFill>
                  <a:srgbClr val="0000CC"/>
                </a:solidFill>
                <a:latin typeface="Arial"/>
                <a:cs typeface="Arial"/>
              </a:rPr>
              <a:t>mil</a:t>
            </a:r>
            <a:r>
              <a:rPr lang="es-ES_tradnl" sz="2200" dirty="0" err="1">
                <a:solidFill>
                  <a:srgbClr val="0000CC"/>
                </a:solidFill>
                <a:latin typeface="Arial"/>
                <a:cs typeface="Arial"/>
              </a:rPr>
              <a:t>lon</a:t>
            </a:r>
            <a:r>
              <a:rPr sz="2200" spc="-4" dirty="0" err="1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200" spc="9" dirty="0" err="1">
                <a:solidFill>
                  <a:srgbClr val="0000CC"/>
                </a:solidFill>
                <a:latin typeface="Arial"/>
                <a:cs typeface="Arial"/>
              </a:rPr>
              <a:t>s</a:t>
            </a:r>
            <a:r>
              <a:rPr sz="2200" dirty="0">
                <a:solidFill>
                  <a:srgbClr val="0000CC"/>
                </a:solidFill>
                <a:latin typeface="Arial"/>
                <a:cs typeface="Arial"/>
              </a:rPr>
              <a:t>);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85850" y="5056188"/>
            <a:ext cx="7591425" cy="639762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350"/>
              </a:lnSpc>
              <a:spcBef>
                <a:spcPts val="117"/>
              </a:spcBef>
              <a:spcAft>
                <a:spcPts val="0"/>
              </a:spcAft>
              <a:defRPr/>
            </a:pPr>
            <a:r>
              <a:rPr lang="es-ES_tradnl" sz="2200" spc="-4" dirty="0">
                <a:solidFill>
                  <a:srgbClr val="0000CC"/>
                </a:solidFill>
                <a:latin typeface="Arial"/>
                <a:cs typeface="Arial"/>
              </a:rPr>
              <a:t>Se puede obtener un</a:t>
            </a:r>
            <a:r>
              <a:rPr sz="2200" spc="-14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200" spc="4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200" spc="-4" dirty="0">
                <a:solidFill>
                  <a:srgbClr val="0000CC"/>
                </a:solidFill>
                <a:latin typeface="Arial"/>
                <a:cs typeface="Arial"/>
              </a:rPr>
              <a:t>d</a:t>
            </a:r>
            <a:r>
              <a:rPr sz="220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200" spc="9" dirty="0">
                <a:solidFill>
                  <a:srgbClr val="0000CC"/>
                </a:solidFill>
                <a:latin typeface="Arial"/>
                <a:cs typeface="Arial"/>
              </a:rPr>
              <a:t>c</a:t>
            </a:r>
            <a:r>
              <a:rPr sz="220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200" spc="-4" dirty="0">
                <a:solidFill>
                  <a:srgbClr val="0000CC"/>
                </a:solidFill>
                <a:latin typeface="Arial"/>
                <a:cs typeface="Arial"/>
              </a:rPr>
              <a:t>o</a:t>
            </a:r>
            <a:r>
              <a:rPr sz="2200" spc="4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200" spc="-4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200" dirty="0">
                <a:solidFill>
                  <a:srgbClr val="0000CC"/>
                </a:solidFill>
                <a:latin typeface="Arial"/>
                <a:cs typeface="Arial"/>
              </a:rPr>
              <a:t>l</a:t>
            </a:r>
            <a:r>
              <a:rPr sz="2200" spc="9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200" spc="-4" dirty="0">
                <a:solidFill>
                  <a:srgbClr val="0000CC"/>
                </a:solidFill>
                <a:latin typeface="Arial"/>
                <a:cs typeface="Arial"/>
              </a:rPr>
              <a:t>d</a:t>
            </a:r>
            <a:r>
              <a:rPr sz="2200" dirty="0">
                <a:solidFill>
                  <a:srgbClr val="0000CC"/>
                </a:solidFill>
                <a:latin typeface="Arial"/>
                <a:cs typeface="Arial"/>
              </a:rPr>
              <a:t>e </a:t>
            </a:r>
            <a:r>
              <a:rPr sz="2200" spc="-4" dirty="0">
                <a:solidFill>
                  <a:srgbClr val="0000CC"/>
                </a:solidFill>
                <a:latin typeface="Arial"/>
                <a:cs typeface="Arial"/>
              </a:rPr>
              <a:t>3</a:t>
            </a:r>
            <a:r>
              <a:rPr sz="2200" dirty="0">
                <a:solidFill>
                  <a:srgbClr val="0000CC"/>
                </a:solidFill>
                <a:latin typeface="Arial"/>
                <a:cs typeface="Arial"/>
              </a:rPr>
              <a:t>,6 </a:t>
            </a:r>
            <a:r>
              <a:rPr sz="2200" spc="-14" dirty="0">
                <a:solidFill>
                  <a:srgbClr val="0000CC"/>
                </a:solidFill>
                <a:latin typeface="Arial"/>
                <a:cs typeface="Arial"/>
              </a:rPr>
              <a:t>m</a:t>
            </a:r>
            <a:r>
              <a:rPr sz="220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lang="es-ES_tradnl" sz="2200" dirty="0" err="1">
                <a:solidFill>
                  <a:srgbClr val="0000CC"/>
                </a:solidFill>
                <a:latin typeface="Arial"/>
                <a:cs typeface="Arial"/>
              </a:rPr>
              <a:t>llones</a:t>
            </a:r>
            <a:r>
              <a:rPr lang="es-ES_tradnl" sz="2200" dirty="0">
                <a:solidFill>
                  <a:srgbClr val="0000CC"/>
                </a:solidFill>
                <a:latin typeface="Arial"/>
                <a:cs typeface="Arial"/>
              </a:rPr>
              <a:t> por ingresos  de </a:t>
            </a:r>
            <a:r>
              <a:rPr sz="2200" spc="-4" dirty="0" err="1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200" spc="-9" dirty="0" err="1">
                <a:solidFill>
                  <a:srgbClr val="0000CC"/>
                </a:solidFill>
                <a:latin typeface="Arial"/>
                <a:cs typeface="Arial"/>
              </a:rPr>
              <a:t>x</a:t>
            </a:r>
            <a:r>
              <a:rPr sz="2200" spc="4" dirty="0" err="1">
                <a:solidFill>
                  <a:srgbClr val="0000CC"/>
                </a:solidFill>
                <a:latin typeface="Arial"/>
                <a:cs typeface="Arial"/>
              </a:rPr>
              <a:t>p</a:t>
            </a:r>
            <a:r>
              <a:rPr sz="2200" spc="-4" dirty="0" err="1">
                <a:solidFill>
                  <a:srgbClr val="0000CC"/>
                </a:solidFill>
                <a:latin typeface="Arial"/>
                <a:cs typeface="Arial"/>
              </a:rPr>
              <a:t>o</a:t>
            </a:r>
            <a:r>
              <a:rPr sz="2200" dirty="0" err="1">
                <a:solidFill>
                  <a:srgbClr val="0000CC"/>
                </a:solidFill>
                <a:latin typeface="Arial"/>
                <a:cs typeface="Arial"/>
              </a:rPr>
              <a:t>r</a:t>
            </a:r>
            <a:r>
              <a:rPr sz="2200" spc="4" dirty="0" err="1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200" spc="-4" dirty="0" err="1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lang="es-ES_tradnl" sz="2200" dirty="0" err="1">
                <a:solidFill>
                  <a:srgbClr val="0000CC"/>
                </a:solidFill>
                <a:latin typeface="Arial"/>
                <a:cs typeface="Arial"/>
              </a:rPr>
              <a:t>ciones</a:t>
            </a:r>
            <a:r>
              <a:rPr sz="2200" spc="9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200" spc="-4" dirty="0">
                <a:solidFill>
                  <a:srgbClr val="0000CC"/>
                </a:solidFill>
                <a:latin typeface="Arial"/>
                <a:cs typeface="Arial"/>
              </a:rPr>
              <a:t>d</a:t>
            </a:r>
            <a:r>
              <a:rPr sz="2200" dirty="0">
                <a:solidFill>
                  <a:srgbClr val="0000CC"/>
                </a:solidFill>
                <a:latin typeface="Arial"/>
                <a:cs typeface="Arial"/>
              </a:rPr>
              <a:t>e </a:t>
            </a:r>
            <a:r>
              <a:rPr sz="2200" spc="-14" dirty="0" err="1">
                <a:solidFill>
                  <a:srgbClr val="0000CC"/>
                </a:solidFill>
                <a:latin typeface="Arial"/>
                <a:cs typeface="Arial"/>
              </a:rPr>
              <a:t>m</a:t>
            </a:r>
            <a:r>
              <a:rPr sz="2200" spc="4" dirty="0" err="1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200" dirty="0" err="1">
                <a:solidFill>
                  <a:srgbClr val="0000CC"/>
                </a:solidFill>
                <a:latin typeface="Arial"/>
                <a:cs typeface="Arial"/>
              </a:rPr>
              <a:t>rc</a:t>
            </a:r>
            <a:r>
              <a:rPr sz="2200" spc="-4" dirty="0" err="1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lang="es-ES_tradnl" sz="2200" spc="-4" dirty="0" err="1">
                <a:solidFill>
                  <a:srgbClr val="0000CC"/>
                </a:solidFill>
                <a:latin typeface="Arial"/>
                <a:cs typeface="Arial"/>
              </a:rPr>
              <a:t>ncias</a:t>
            </a:r>
            <a:r>
              <a:rPr sz="2200" dirty="0">
                <a:solidFill>
                  <a:srgbClr val="0000CC"/>
                </a:solidFill>
                <a:latin typeface="Arial"/>
                <a:cs typeface="Arial"/>
              </a:rPr>
              <a:t>.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8297" name="object 3"/>
          <p:cNvSpPr txBox="1">
            <a:spLocks noChangeArrowheads="1"/>
          </p:cNvSpPr>
          <p:nvPr/>
        </p:nvSpPr>
        <p:spPr bwMode="auto">
          <a:xfrm>
            <a:off x="8677275" y="5056188"/>
            <a:ext cx="3794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350"/>
              </a:lnSpc>
              <a:spcBef>
                <a:spcPts val="113"/>
              </a:spcBef>
            </a:pPr>
            <a:endParaRPr lang="en-US" sz="2200">
              <a:cs typeface="Arial" charset="0"/>
            </a:endParaRPr>
          </a:p>
        </p:txBody>
      </p:sp>
      <p:sp>
        <p:nvSpPr>
          <p:cNvPr id="8298" name="object 2"/>
          <p:cNvSpPr txBox="1">
            <a:spLocks noChangeArrowheads="1"/>
          </p:cNvSpPr>
          <p:nvPr/>
        </p:nvSpPr>
        <p:spPr bwMode="auto">
          <a:xfrm>
            <a:off x="6630988" y="6494463"/>
            <a:ext cx="223837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550"/>
              </a:lnSpc>
              <a:spcBef>
                <a:spcPts val="125"/>
              </a:spcBef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object 16"/>
          <p:cNvSpPr>
            <a:spLocks noChangeArrowheads="1"/>
          </p:cNvSpPr>
          <p:nvPr/>
        </p:nvSpPr>
        <p:spPr bwMode="auto">
          <a:xfrm>
            <a:off x="-1588" y="62579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FBFDF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18" name="object 17"/>
          <p:cNvSpPr>
            <a:spLocks noChangeArrowheads="1"/>
          </p:cNvSpPr>
          <p:nvPr/>
        </p:nvSpPr>
        <p:spPr bwMode="auto">
          <a:xfrm>
            <a:off x="-1588" y="6261100"/>
            <a:ext cx="9147176" cy="7938"/>
          </a:xfrm>
          <a:custGeom>
            <a:avLst/>
            <a:gdLst>
              <a:gd name="T0" fmla="*/ 0 w 9146540"/>
              <a:gd name="T1" fmla="*/ 0 h 7619"/>
              <a:gd name="T2" fmla="*/ 9146540 w 9146540"/>
              <a:gd name="T3" fmla="*/ 7619 h 7619"/>
            </a:gdLst>
            <a:ahLst/>
            <a:cxnLst/>
            <a:rect l="T0" t="T1" r="T2" b="T3"/>
            <a:pathLst>
              <a:path w="9146540" h="7619">
                <a:moveTo>
                  <a:pt x="9145270" y="0"/>
                </a:moveTo>
                <a:lnTo>
                  <a:pt x="1270" y="0"/>
                </a:lnTo>
                <a:lnTo>
                  <a:pt x="1270" y="7619"/>
                </a:lnTo>
                <a:lnTo>
                  <a:pt x="9145270" y="7619"/>
                </a:lnTo>
                <a:lnTo>
                  <a:pt x="9145270" y="0"/>
                </a:lnTo>
                <a:close/>
              </a:path>
            </a:pathLst>
          </a:custGeom>
          <a:solidFill>
            <a:srgbClr val="F8FBF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19" name="object 18"/>
          <p:cNvSpPr>
            <a:spLocks noChangeArrowheads="1"/>
          </p:cNvSpPr>
          <p:nvPr/>
        </p:nvSpPr>
        <p:spPr bwMode="auto">
          <a:xfrm>
            <a:off x="-1588" y="62722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F5F9F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20" name="object 19"/>
          <p:cNvSpPr>
            <a:spLocks noChangeArrowheads="1"/>
          </p:cNvSpPr>
          <p:nvPr/>
        </p:nvSpPr>
        <p:spPr bwMode="auto">
          <a:xfrm>
            <a:off x="-1588" y="62801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F2F7F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21" name="object 20"/>
          <p:cNvSpPr>
            <a:spLocks noChangeArrowheads="1"/>
          </p:cNvSpPr>
          <p:nvPr/>
        </p:nvSpPr>
        <p:spPr bwMode="auto">
          <a:xfrm>
            <a:off x="-1588" y="62880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EFF5F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22" name="object 21"/>
          <p:cNvSpPr>
            <a:spLocks noChangeArrowheads="1"/>
          </p:cNvSpPr>
          <p:nvPr/>
        </p:nvSpPr>
        <p:spPr bwMode="auto">
          <a:xfrm>
            <a:off x="-1588" y="62944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ECF4F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23" name="object 22"/>
          <p:cNvSpPr>
            <a:spLocks noChangeArrowheads="1"/>
          </p:cNvSpPr>
          <p:nvPr/>
        </p:nvSpPr>
        <p:spPr bwMode="auto">
          <a:xfrm>
            <a:off x="-1588" y="63023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E9F2F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24" name="object 23"/>
          <p:cNvSpPr>
            <a:spLocks noChangeArrowheads="1"/>
          </p:cNvSpPr>
          <p:nvPr/>
        </p:nvSpPr>
        <p:spPr bwMode="auto">
          <a:xfrm>
            <a:off x="-1588" y="63087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E6F0F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25" name="object 24"/>
          <p:cNvSpPr>
            <a:spLocks noChangeArrowheads="1"/>
          </p:cNvSpPr>
          <p:nvPr/>
        </p:nvSpPr>
        <p:spPr bwMode="auto">
          <a:xfrm>
            <a:off x="-1588" y="63166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E3EEF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26" name="object 25"/>
          <p:cNvSpPr>
            <a:spLocks noChangeArrowheads="1"/>
          </p:cNvSpPr>
          <p:nvPr/>
        </p:nvSpPr>
        <p:spPr bwMode="auto">
          <a:xfrm>
            <a:off x="-1588" y="63246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E0ECF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27" name="object 26"/>
          <p:cNvSpPr>
            <a:spLocks noChangeArrowheads="1"/>
          </p:cNvSpPr>
          <p:nvPr/>
        </p:nvSpPr>
        <p:spPr bwMode="auto">
          <a:xfrm>
            <a:off x="-1588" y="63309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DDEBF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28" name="object 27"/>
          <p:cNvSpPr>
            <a:spLocks noChangeArrowheads="1"/>
          </p:cNvSpPr>
          <p:nvPr/>
        </p:nvSpPr>
        <p:spPr bwMode="auto">
          <a:xfrm>
            <a:off x="-1588" y="63388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DAE9F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29" name="object 28"/>
          <p:cNvSpPr>
            <a:spLocks noChangeArrowheads="1"/>
          </p:cNvSpPr>
          <p:nvPr/>
        </p:nvSpPr>
        <p:spPr bwMode="auto">
          <a:xfrm>
            <a:off x="-1588" y="63452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D7E7E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30" name="object 29"/>
          <p:cNvSpPr>
            <a:spLocks noChangeArrowheads="1"/>
          </p:cNvSpPr>
          <p:nvPr/>
        </p:nvSpPr>
        <p:spPr bwMode="auto">
          <a:xfrm>
            <a:off x="-1588" y="63531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D4E5E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31" name="object 30"/>
          <p:cNvSpPr>
            <a:spLocks noChangeArrowheads="1"/>
          </p:cNvSpPr>
          <p:nvPr/>
        </p:nvSpPr>
        <p:spPr bwMode="auto">
          <a:xfrm>
            <a:off x="-1588" y="63595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D1E3E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32" name="object 31"/>
          <p:cNvSpPr>
            <a:spLocks noChangeArrowheads="1"/>
          </p:cNvSpPr>
          <p:nvPr/>
        </p:nvSpPr>
        <p:spPr bwMode="auto">
          <a:xfrm>
            <a:off x="-1588" y="63674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CEE2E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33" name="object 32"/>
          <p:cNvSpPr>
            <a:spLocks noChangeArrowheads="1"/>
          </p:cNvSpPr>
          <p:nvPr/>
        </p:nvSpPr>
        <p:spPr bwMode="auto">
          <a:xfrm>
            <a:off x="-1588" y="63738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CCE0E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34" name="object 33"/>
          <p:cNvSpPr>
            <a:spLocks noChangeArrowheads="1"/>
          </p:cNvSpPr>
          <p:nvPr/>
        </p:nvSpPr>
        <p:spPr bwMode="auto">
          <a:xfrm>
            <a:off x="-1588" y="63817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C8DEE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35" name="object 34"/>
          <p:cNvSpPr>
            <a:spLocks noChangeArrowheads="1"/>
          </p:cNvSpPr>
          <p:nvPr/>
        </p:nvSpPr>
        <p:spPr bwMode="auto">
          <a:xfrm>
            <a:off x="-1588" y="63896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C5DCE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36" name="object 35"/>
          <p:cNvSpPr>
            <a:spLocks noChangeArrowheads="1"/>
          </p:cNvSpPr>
          <p:nvPr/>
        </p:nvSpPr>
        <p:spPr bwMode="auto">
          <a:xfrm>
            <a:off x="-1588" y="63960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C2DAE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37" name="object 36"/>
          <p:cNvSpPr>
            <a:spLocks noChangeArrowheads="1"/>
          </p:cNvSpPr>
          <p:nvPr/>
        </p:nvSpPr>
        <p:spPr bwMode="auto">
          <a:xfrm>
            <a:off x="-1588" y="64039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BFD9E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38" name="object 37"/>
          <p:cNvSpPr>
            <a:spLocks noChangeArrowheads="1"/>
          </p:cNvSpPr>
          <p:nvPr/>
        </p:nvSpPr>
        <p:spPr bwMode="auto">
          <a:xfrm>
            <a:off x="-1588" y="64103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BCD7E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39" name="object 38"/>
          <p:cNvSpPr>
            <a:spLocks noChangeArrowheads="1"/>
          </p:cNvSpPr>
          <p:nvPr/>
        </p:nvSpPr>
        <p:spPr bwMode="auto">
          <a:xfrm>
            <a:off x="-1588" y="64182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B9D5E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40" name="object 39"/>
          <p:cNvSpPr>
            <a:spLocks noChangeArrowheads="1"/>
          </p:cNvSpPr>
          <p:nvPr/>
        </p:nvSpPr>
        <p:spPr bwMode="auto">
          <a:xfrm>
            <a:off x="-1588" y="64262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B6D3E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41" name="object 40"/>
          <p:cNvSpPr>
            <a:spLocks noChangeArrowheads="1"/>
          </p:cNvSpPr>
          <p:nvPr/>
        </p:nvSpPr>
        <p:spPr bwMode="auto">
          <a:xfrm>
            <a:off x="-1588" y="64325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B3D1E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42" name="object 41"/>
          <p:cNvSpPr>
            <a:spLocks noChangeArrowheads="1"/>
          </p:cNvSpPr>
          <p:nvPr/>
        </p:nvSpPr>
        <p:spPr bwMode="auto">
          <a:xfrm>
            <a:off x="-1588" y="64404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B0D0D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43" name="object 42"/>
          <p:cNvSpPr>
            <a:spLocks noChangeArrowheads="1"/>
          </p:cNvSpPr>
          <p:nvPr/>
        </p:nvSpPr>
        <p:spPr bwMode="auto">
          <a:xfrm>
            <a:off x="-1588" y="64484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ADCED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44" name="object 43"/>
          <p:cNvSpPr>
            <a:spLocks noChangeArrowheads="1"/>
          </p:cNvSpPr>
          <p:nvPr/>
        </p:nvSpPr>
        <p:spPr bwMode="auto">
          <a:xfrm>
            <a:off x="-1588" y="64547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AACCD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45" name="object 44"/>
          <p:cNvSpPr>
            <a:spLocks noChangeArrowheads="1"/>
          </p:cNvSpPr>
          <p:nvPr/>
        </p:nvSpPr>
        <p:spPr bwMode="auto">
          <a:xfrm>
            <a:off x="-1588" y="64611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A7CAD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46" name="object 45"/>
          <p:cNvSpPr>
            <a:spLocks noChangeArrowheads="1"/>
          </p:cNvSpPr>
          <p:nvPr/>
        </p:nvSpPr>
        <p:spPr bwMode="auto">
          <a:xfrm>
            <a:off x="-1588" y="64690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A4C8D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47" name="object 46"/>
          <p:cNvSpPr>
            <a:spLocks noChangeArrowheads="1"/>
          </p:cNvSpPr>
          <p:nvPr/>
        </p:nvSpPr>
        <p:spPr bwMode="auto">
          <a:xfrm>
            <a:off x="-1588" y="64770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A1C7D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48" name="object 47"/>
          <p:cNvSpPr>
            <a:spLocks noChangeArrowheads="1"/>
          </p:cNvSpPr>
          <p:nvPr/>
        </p:nvSpPr>
        <p:spPr bwMode="auto">
          <a:xfrm>
            <a:off x="-1588" y="64833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9EC5D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49" name="object 48"/>
          <p:cNvSpPr>
            <a:spLocks noChangeArrowheads="1"/>
          </p:cNvSpPr>
          <p:nvPr/>
        </p:nvSpPr>
        <p:spPr bwMode="auto">
          <a:xfrm>
            <a:off x="-1588" y="64912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9BC3D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50" name="object 49"/>
          <p:cNvSpPr>
            <a:spLocks noChangeArrowheads="1"/>
          </p:cNvSpPr>
          <p:nvPr/>
        </p:nvSpPr>
        <p:spPr bwMode="auto">
          <a:xfrm>
            <a:off x="-1588" y="64992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99C1D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51" name="object 50"/>
          <p:cNvSpPr>
            <a:spLocks noChangeArrowheads="1"/>
          </p:cNvSpPr>
          <p:nvPr/>
        </p:nvSpPr>
        <p:spPr bwMode="auto">
          <a:xfrm>
            <a:off x="-1588" y="65055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95BFD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52" name="object 51"/>
          <p:cNvSpPr>
            <a:spLocks noChangeArrowheads="1"/>
          </p:cNvSpPr>
          <p:nvPr/>
        </p:nvSpPr>
        <p:spPr bwMode="auto">
          <a:xfrm>
            <a:off x="-1588" y="65119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92BED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53" name="object 52"/>
          <p:cNvSpPr>
            <a:spLocks noChangeArrowheads="1"/>
          </p:cNvSpPr>
          <p:nvPr/>
        </p:nvSpPr>
        <p:spPr bwMode="auto">
          <a:xfrm>
            <a:off x="-1588" y="65198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8FBCD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54" name="object 53"/>
          <p:cNvSpPr>
            <a:spLocks noChangeArrowheads="1"/>
          </p:cNvSpPr>
          <p:nvPr/>
        </p:nvSpPr>
        <p:spPr bwMode="auto">
          <a:xfrm>
            <a:off x="-1588" y="65278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8CBAD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55" name="object 54"/>
          <p:cNvSpPr>
            <a:spLocks noChangeArrowheads="1"/>
          </p:cNvSpPr>
          <p:nvPr/>
        </p:nvSpPr>
        <p:spPr bwMode="auto">
          <a:xfrm>
            <a:off x="-1588" y="65341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89B8D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56" name="object 55"/>
          <p:cNvSpPr>
            <a:spLocks noChangeArrowheads="1"/>
          </p:cNvSpPr>
          <p:nvPr/>
        </p:nvSpPr>
        <p:spPr bwMode="auto">
          <a:xfrm>
            <a:off x="-1588" y="65420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86B6C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57" name="object 56"/>
          <p:cNvSpPr>
            <a:spLocks noChangeArrowheads="1"/>
          </p:cNvSpPr>
          <p:nvPr/>
        </p:nvSpPr>
        <p:spPr bwMode="auto">
          <a:xfrm>
            <a:off x="-1588" y="65500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83B5C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58" name="object 57"/>
          <p:cNvSpPr>
            <a:spLocks noChangeArrowheads="1"/>
          </p:cNvSpPr>
          <p:nvPr/>
        </p:nvSpPr>
        <p:spPr bwMode="auto">
          <a:xfrm>
            <a:off x="-1588" y="65563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80B3C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59" name="object 58"/>
          <p:cNvSpPr>
            <a:spLocks noChangeArrowheads="1"/>
          </p:cNvSpPr>
          <p:nvPr/>
        </p:nvSpPr>
        <p:spPr bwMode="auto">
          <a:xfrm>
            <a:off x="-1588" y="65643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7DB1C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60" name="object 59"/>
          <p:cNvSpPr>
            <a:spLocks noChangeArrowheads="1"/>
          </p:cNvSpPr>
          <p:nvPr/>
        </p:nvSpPr>
        <p:spPr bwMode="auto">
          <a:xfrm>
            <a:off x="-1588" y="65706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7AAFC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61" name="object 60"/>
          <p:cNvSpPr>
            <a:spLocks noChangeArrowheads="1"/>
          </p:cNvSpPr>
          <p:nvPr/>
        </p:nvSpPr>
        <p:spPr bwMode="auto">
          <a:xfrm>
            <a:off x="-1588" y="65786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77ADC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62" name="object 61"/>
          <p:cNvSpPr>
            <a:spLocks noChangeArrowheads="1"/>
          </p:cNvSpPr>
          <p:nvPr/>
        </p:nvSpPr>
        <p:spPr bwMode="auto">
          <a:xfrm>
            <a:off x="-1588" y="65865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74ACC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63" name="object 62"/>
          <p:cNvSpPr>
            <a:spLocks noChangeArrowheads="1"/>
          </p:cNvSpPr>
          <p:nvPr/>
        </p:nvSpPr>
        <p:spPr bwMode="auto">
          <a:xfrm>
            <a:off x="-1588" y="65928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71AAC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64" name="object 63"/>
          <p:cNvSpPr>
            <a:spLocks noChangeArrowheads="1"/>
          </p:cNvSpPr>
          <p:nvPr/>
        </p:nvSpPr>
        <p:spPr bwMode="auto">
          <a:xfrm>
            <a:off x="-1588" y="66008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6EA8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65" name="object 64"/>
          <p:cNvSpPr>
            <a:spLocks noChangeArrowheads="1"/>
          </p:cNvSpPr>
          <p:nvPr/>
        </p:nvSpPr>
        <p:spPr bwMode="auto">
          <a:xfrm>
            <a:off x="-1588" y="66071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6BA6C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66" name="object 65"/>
          <p:cNvSpPr>
            <a:spLocks noChangeArrowheads="1"/>
          </p:cNvSpPr>
          <p:nvPr/>
        </p:nvSpPr>
        <p:spPr bwMode="auto">
          <a:xfrm>
            <a:off x="-1588" y="66151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68A4C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67" name="object 66"/>
          <p:cNvSpPr>
            <a:spLocks noChangeArrowheads="1"/>
          </p:cNvSpPr>
          <p:nvPr/>
        </p:nvSpPr>
        <p:spPr bwMode="auto">
          <a:xfrm>
            <a:off x="-1588" y="66214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66A3C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68" name="object 67"/>
          <p:cNvSpPr>
            <a:spLocks noChangeArrowheads="1"/>
          </p:cNvSpPr>
          <p:nvPr/>
        </p:nvSpPr>
        <p:spPr bwMode="auto">
          <a:xfrm>
            <a:off x="-1588" y="66294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62A1C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69" name="object 68"/>
          <p:cNvSpPr>
            <a:spLocks noChangeArrowheads="1"/>
          </p:cNvSpPr>
          <p:nvPr/>
        </p:nvSpPr>
        <p:spPr bwMode="auto">
          <a:xfrm>
            <a:off x="-1588" y="66373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5F9FB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70" name="object 69"/>
          <p:cNvSpPr>
            <a:spLocks noChangeArrowheads="1"/>
          </p:cNvSpPr>
          <p:nvPr/>
        </p:nvSpPr>
        <p:spPr bwMode="auto">
          <a:xfrm>
            <a:off x="-1588" y="66436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5C9DB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71" name="object 70"/>
          <p:cNvSpPr>
            <a:spLocks noChangeArrowheads="1"/>
          </p:cNvSpPr>
          <p:nvPr/>
        </p:nvSpPr>
        <p:spPr bwMode="auto">
          <a:xfrm>
            <a:off x="-1588" y="66516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599BB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72" name="object 71"/>
          <p:cNvSpPr>
            <a:spLocks noChangeArrowheads="1"/>
          </p:cNvSpPr>
          <p:nvPr/>
        </p:nvSpPr>
        <p:spPr bwMode="auto">
          <a:xfrm>
            <a:off x="-1588" y="66579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569AB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73" name="object 72"/>
          <p:cNvSpPr>
            <a:spLocks noChangeArrowheads="1"/>
          </p:cNvSpPr>
          <p:nvPr/>
        </p:nvSpPr>
        <p:spPr bwMode="auto">
          <a:xfrm>
            <a:off x="-1588" y="66659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5399B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74" name="object 73"/>
          <p:cNvSpPr>
            <a:spLocks noChangeArrowheads="1"/>
          </p:cNvSpPr>
          <p:nvPr/>
        </p:nvSpPr>
        <p:spPr bwMode="auto">
          <a:xfrm>
            <a:off x="-1588" y="66722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5096B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75" name="object 74"/>
          <p:cNvSpPr>
            <a:spLocks noChangeArrowheads="1"/>
          </p:cNvSpPr>
          <p:nvPr/>
        </p:nvSpPr>
        <p:spPr bwMode="auto">
          <a:xfrm>
            <a:off x="-1588" y="66802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4D94B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76" name="object 75"/>
          <p:cNvSpPr>
            <a:spLocks noChangeArrowheads="1"/>
          </p:cNvSpPr>
          <p:nvPr/>
        </p:nvSpPr>
        <p:spPr bwMode="auto">
          <a:xfrm>
            <a:off x="-1588" y="66881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4A92B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77" name="object 76"/>
          <p:cNvSpPr>
            <a:spLocks noChangeArrowheads="1"/>
          </p:cNvSpPr>
          <p:nvPr/>
        </p:nvSpPr>
        <p:spPr bwMode="auto">
          <a:xfrm>
            <a:off x="-1588" y="66944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4791B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78" name="object 77"/>
          <p:cNvSpPr>
            <a:spLocks noChangeArrowheads="1"/>
          </p:cNvSpPr>
          <p:nvPr/>
        </p:nvSpPr>
        <p:spPr bwMode="auto">
          <a:xfrm>
            <a:off x="-1588" y="67024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448FB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79" name="object 78"/>
          <p:cNvSpPr>
            <a:spLocks noChangeArrowheads="1"/>
          </p:cNvSpPr>
          <p:nvPr/>
        </p:nvSpPr>
        <p:spPr bwMode="auto">
          <a:xfrm>
            <a:off x="-1588" y="67087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418DB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80" name="object 79"/>
          <p:cNvSpPr>
            <a:spLocks noChangeArrowheads="1"/>
          </p:cNvSpPr>
          <p:nvPr/>
        </p:nvSpPr>
        <p:spPr bwMode="auto">
          <a:xfrm>
            <a:off x="-1588" y="67167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3E8BB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81" name="object 80"/>
          <p:cNvSpPr>
            <a:spLocks noChangeArrowheads="1"/>
          </p:cNvSpPr>
          <p:nvPr/>
        </p:nvSpPr>
        <p:spPr bwMode="auto">
          <a:xfrm>
            <a:off x="-1588" y="67230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3B89B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82" name="object 81"/>
          <p:cNvSpPr>
            <a:spLocks noChangeArrowheads="1"/>
          </p:cNvSpPr>
          <p:nvPr/>
        </p:nvSpPr>
        <p:spPr bwMode="auto">
          <a:xfrm>
            <a:off x="-1588" y="67310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3888A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83" name="object 82"/>
          <p:cNvSpPr>
            <a:spLocks noChangeArrowheads="1"/>
          </p:cNvSpPr>
          <p:nvPr/>
        </p:nvSpPr>
        <p:spPr bwMode="auto">
          <a:xfrm>
            <a:off x="-1588" y="67389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3586A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84" name="object 83"/>
          <p:cNvSpPr>
            <a:spLocks noChangeArrowheads="1"/>
          </p:cNvSpPr>
          <p:nvPr/>
        </p:nvSpPr>
        <p:spPr bwMode="auto">
          <a:xfrm>
            <a:off x="-1588" y="67452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3384A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85" name="object 84"/>
          <p:cNvSpPr>
            <a:spLocks noChangeArrowheads="1"/>
          </p:cNvSpPr>
          <p:nvPr/>
        </p:nvSpPr>
        <p:spPr bwMode="auto">
          <a:xfrm>
            <a:off x="-1588" y="67532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2F82A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86" name="object 85"/>
          <p:cNvSpPr>
            <a:spLocks noChangeArrowheads="1"/>
          </p:cNvSpPr>
          <p:nvPr/>
        </p:nvSpPr>
        <p:spPr bwMode="auto">
          <a:xfrm>
            <a:off x="-1588" y="67595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2C80A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87" name="object 86"/>
          <p:cNvSpPr>
            <a:spLocks noChangeArrowheads="1"/>
          </p:cNvSpPr>
          <p:nvPr/>
        </p:nvSpPr>
        <p:spPr bwMode="auto">
          <a:xfrm>
            <a:off x="-1588" y="67675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297FA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88" name="object 87"/>
          <p:cNvSpPr>
            <a:spLocks noChangeArrowheads="1"/>
          </p:cNvSpPr>
          <p:nvPr/>
        </p:nvSpPr>
        <p:spPr bwMode="auto">
          <a:xfrm>
            <a:off x="-1588" y="67754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267DA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89" name="object 88"/>
          <p:cNvSpPr>
            <a:spLocks noChangeArrowheads="1"/>
          </p:cNvSpPr>
          <p:nvPr/>
        </p:nvSpPr>
        <p:spPr bwMode="auto">
          <a:xfrm>
            <a:off x="-1588" y="67818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237BA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90" name="object 89"/>
          <p:cNvSpPr>
            <a:spLocks noChangeArrowheads="1"/>
          </p:cNvSpPr>
          <p:nvPr/>
        </p:nvSpPr>
        <p:spPr bwMode="auto">
          <a:xfrm>
            <a:off x="-1588" y="67897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2079A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91" name="object 90"/>
          <p:cNvSpPr>
            <a:spLocks noChangeArrowheads="1"/>
          </p:cNvSpPr>
          <p:nvPr/>
        </p:nvSpPr>
        <p:spPr bwMode="auto">
          <a:xfrm>
            <a:off x="-1588" y="67976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1D77A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92" name="object 91"/>
          <p:cNvSpPr>
            <a:spLocks noChangeArrowheads="1"/>
          </p:cNvSpPr>
          <p:nvPr/>
        </p:nvSpPr>
        <p:spPr bwMode="auto">
          <a:xfrm>
            <a:off x="-1588" y="68040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1A76A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93" name="object 92"/>
          <p:cNvSpPr>
            <a:spLocks noChangeArrowheads="1"/>
          </p:cNvSpPr>
          <p:nvPr/>
        </p:nvSpPr>
        <p:spPr bwMode="auto">
          <a:xfrm>
            <a:off x="-1588" y="68103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1774A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94" name="object 93"/>
          <p:cNvSpPr>
            <a:spLocks noChangeArrowheads="1"/>
          </p:cNvSpPr>
          <p:nvPr/>
        </p:nvSpPr>
        <p:spPr bwMode="auto">
          <a:xfrm>
            <a:off x="-1588" y="68183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1472A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95" name="object 94"/>
          <p:cNvSpPr>
            <a:spLocks noChangeArrowheads="1"/>
          </p:cNvSpPr>
          <p:nvPr/>
        </p:nvSpPr>
        <p:spPr bwMode="auto">
          <a:xfrm>
            <a:off x="-1588" y="68262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1170A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96" name="object 95"/>
          <p:cNvSpPr>
            <a:spLocks noChangeArrowheads="1"/>
          </p:cNvSpPr>
          <p:nvPr/>
        </p:nvSpPr>
        <p:spPr bwMode="auto">
          <a:xfrm>
            <a:off x="-1588" y="68326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0E6E9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97" name="object 96"/>
          <p:cNvSpPr>
            <a:spLocks noChangeArrowheads="1"/>
          </p:cNvSpPr>
          <p:nvPr/>
        </p:nvSpPr>
        <p:spPr bwMode="auto">
          <a:xfrm>
            <a:off x="-1588" y="68405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0B6D9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98" name="object 97"/>
          <p:cNvSpPr>
            <a:spLocks noChangeArrowheads="1"/>
          </p:cNvSpPr>
          <p:nvPr/>
        </p:nvSpPr>
        <p:spPr bwMode="auto">
          <a:xfrm>
            <a:off x="-1588" y="68484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086B9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99" name="object 98"/>
          <p:cNvSpPr>
            <a:spLocks noChangeArrowheads="1"/>
          </p:cNvSpPr>
          <p:nvPr/>
        </p:nvSpPr>
        <p:spPr bwMode="auto">
          <a:xfrm>
            <a:off x="-1588" y="68548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05699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300" name="object 99"/>
          <p:cNvSpPr>
            <a:spLocks noChangeArrowheads="1"/>
          </p:cNvSpPr>
          <p:nvPr/>
        </p:nvSpPr>
        <p:spPr bwMode="auto">
          <a:xfrm>
            <a:off x="304800" y="6323013"/>
            <a:ext cx="723900" cy="4794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301" name="object 100"/>
          <p:cNvSpPr>
            <a:spLocks noChangeArrowheads="1"/>
          </p:cNvSpPr>
          <p:nvPr/>
        </p:nvSpPr>
        <p:spPr bwMode="auto">
          <a:xfrm>
            <a:off x="1020763" y="6454775"/>
            <a:ext cx="1384300" cy="228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302" name="object 101"/>
          <p:cNvSpPr>
            <a:spLocks noChangeArrowheads="1"/>
          </p:cNvSpPr>
          <p:nvPr/>
        </p:nvSpPr>
        <p:spPr bwMode="auto">
          <a:xfrm>
            <a:off x="0" y="6127750"/>
            <a:ext cx="9137650" cy="38100"/>
          </a:xfrm>
          <a:custGeom>
            <a:avLst/>
            <a:gdLst>
              <a:gd name="T0" fmla="*/ 0 w 9137650"/>
              <a:gd name="T1" fmla="*/ 0 h 38097"/>
              <a:gd name="T2" fmla="*/ 9137650 w 9137650"/>
              <a:gd name="T3" fmla="*/ 38097 h 38097"/>
            </a:gdLst>
            <a:ahLst/>
            <a:cxnLst/>
            <a:rect l="T0" t="T1" r="T2" b="T3"/>
            <a:pathLst>
              <a:path w="9137650" h="38097">
                <a:moveTo>
                  <a:pt x="0" y="38097"/>
                </a:moveTo>
                <a:lnTo>
                  <a:pt x="9137650" y="38097"/>
                </a:lnTo>
                <a:lnTo>
                  <a:pt x="913765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303" name="object 102"/>
          <p:cNvSpPr>
            <a:spLocks noChangeArrowheads="1"/>
          </p:cNvSpPr>
          <p:nvPr/>
        </p:nvSpPr>
        <p:spPr bwMode="auto">
          <a:xfrm>
            <a:off x="0" y="6127750"/>
            <a:ext cx="9137650" cy="38100"/>
          </a:xfrm>
          <a:custGeom>
            <a:avLst/>
            <a:gdLst>
              <a:gd name="T0" fmla="*/ 0 w 9137650"/>
              <a:gd name="T1" fmla="*/ 0 h 38097"/>
              <a:gd name="T2" fmla="*/ 9137650 w 9137650"/>
              <a:gd name="T3" fmla="*/ 38097 h 38097"/>
            </a:gdLst>
            <a:ahLst/>
            <a:cxnLst/>
            <a:rect l="T0" t="T1" r="T2" b="T3"/>
            <a:pathLst>
              <a:path w="9137650" h="38097">
                <a:moveTo>
                  <a:pt x="0" y="38097"/>
                </a:moveTo>
                <a:lnTo>
                  <a:pt x="9137650" y="38097"/>
                </a:lnTo>
                <a:lnTo>
                  <a:pt x="913765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304" name="object 103"/>
          <p:cNvSpPr>
            <a:spLocks noChangeArrowheads="1"/>
          </p:cNvSpPr>
          <p:nvPr/>
        </p:nvSpPr>
        <p:spPr bwMode="auto">
          <a:xfrm>
            <a:off x="0" y="6162675"/>
            <a:ext cx="9137650" cy="38100"/>
          </a:xfrm>
          <a:custGeom>
            <a:avLst/>
            <a:gdLst>
              <a:gd name="T0" fmla="*/ 0 w 9137650"/>
              <a:gd name="T1" fmla="*/ 0 h 38097"/>
              <a:gd name="T2" fmla="*/ 9137650 w 9137650"/>
              <a:gd name="T3" fmla="*/ 38097 h 38097"/>
            </a:gdLst>
            <a:ahLst/>
            <a:cxnLst/>
            <a:rect l="T0" t="T1" r="T2" b="T3"/>
            <a:pathLst>
              <a:path w="9137650" h="38097">
                <a:moveTo>
                  <a:pt x="0" y="38097"/>
                </a:moveTo>
                <a:lnTo>
                  <a:pt x="9137650" y="38097"/>
                </a:lnTo>
                <a:lnTo>
                  <a:pt x="913765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305" name="object 104"/>
          <p:cNvSpPr>
            <a:spLocks noChangeArrowheads="1"/>
          </p:cNvSpPr>
          <p:nvPr/>
        </p:nvSpPr>
        <p:spPr bwMode="auto">
          <a:xfrm>
            <a:off x="0" y="6162675"/>
            <a:ext cx="9137650" cy="38100"/>
          </a:xfrm>
          <a:custGeom>
            <a:avLst/>
            <a:gdLst>
              <a:gd name="T0" fmla="*/ 0 w 9137650"/>
              <a:gd name="T1" fmla="*/ 0 h 38097"/>
              <a:gd name="T2" fmla="*/ 9137650 w 9137650"/>
              <a:gd name="T3" fmla="*/ 38097 h 38097"/>
            </a:gdLst>
            <a:ahLst/>
            <a:cxnLst/>
            <a:rect l="T0" t="T1" r="T2" b="T3"/>
            <a:pathLst>
              <a:path w="9137650" h="38097">
                <a:moveTo>
                  <a:pt x="0" y="38097"/>
                </a:moveTo>
                <a:lnTo>
                  <a:pt x="9137650" y="38097"/>
                </a:lnTo>
                <a:lnTo>
                  <a:pt x="913765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306" name="object 105"/>
          <p:cNvSpPr>
            <a:spLocks noChangeArrowheads="1"/>
          </p:cNvSpPr>
          <p:nvPr/>
        </p:nvSpPr>
        <p:spPr bwMode="auto">
          <a:xfrm>
            <a:off x="0" y="6200775"/>
            <a:ext cx="9137650" cy="57150"/>
          </a:xfrm>
          <a:custGeom>
            <a:avLst/>
            <a:gdLst>
              <a:gd name="T0" fmla="*/ 0 w 9137650"/>
              <a:gd name="T1" fmla="*/ 0 h 57146"/>
              <a:gd name="T2" fmla="*/ 9137650 w 9137650"/>
              <a:gd name="T3" fmla="*/ 57146 h 57146"/>
            </a:gdLst>
            <a:ahLst/>
            <a:cxnLst/>
            <a:rect l="T0" t="T1" r="T2" b="T3"/>
            <a:pathLst>
              <a:path w="9137650" h="57146">
                <a:moveTo>
                  <a:pt x="0" y="57146"/>
                </a:moveTo>
                <a:lnTo>
                  <a:pt x="9137650" y="57146"/>
                </a:lnTo>
                <a:lnTo>
                  <a:pt x="9137650" y="0"/>
                </a:lnTo>
                <a:lnTo>
                  <a:pt x="0" y="0"/>
                </a:lnTo>
                <a:lnTo>
                  <a:pt x="0" y="57146"/>
                </a:lnTo>
                <a:close/>
              </a:path>
            </a:pathLst>
          </a:cu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307" name="object 15"/>
          <p:cNvSpPr>
            <a:spLocks noChangeArrowheads="1"/>
          </p:cNvSpPr>
          <p:nvPr/>
        </p:nvSpPr>
        <p:spPr bwMode="auto">
          <a:xfrm>
            <a:off x="2051050" y="1704975"/>
            <a:ext cx="5715000" cy="40227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308" name="object 11"/>
          <p:cNvSpPr>
            <a:spLocks noChangeArrowheads="1"/>
          </p:cNvSpPr>
          <p:nvPr/>
        </p:nvSpPr>
        <p:spPr bwMode="auto">
          <a:xfrm>
            <a:off x="5868988" y="1249363"/>
            <a:ext cx="1570037" cy="0"/>
          </a:xfrm>
          <a:custGeom>
            <a:avLst/>
            <a:gdLst>
              <a:gd name="T0" fmla="*/ 0 w 1569720"/>
              <a:gd name="T1" fmla="*/ 1569720 w 1569720"/>
            </a:gdLst>
            <a:ahLst/>
            <a:cxnLst/>
            <a:rect l="T0" t="0" r="T1" b="0"/>
            <a:pathLst>
              <a:path w="1569720">
                <a:moveTo>
                  <a:pt x="0" y="0"/>
                </a:moveTo>
                <a:lnTo>
                  <a:pt x="1569720" y="0"/>
                </a:lnTo>
              </a:path>
            </a:pathLst>
          </a:cu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309" name="object 12"/>
          <p:cNvSpPr>
            <a:spLocks noChangeArrowheads="1"/>
          </p:cNvSpPr>
          <p:nvPr/>
        </p:nvSpPr>
        <p:spPr bwMode="auto">
          <a:xfrm>
            <a:off x="5868988" y="1249363"/>
            <a:ext cx="1570037" cy="0"/>
          </a:xfrm>
          <a:custGeom>
            <a:avLst/>
            <a:gdLst>
              <a:gd name="T0" fmla="*/ 0 w 1569720"/>
              <a:gd name="T1" fmla="*/ 1569720 w 1569720"/>
            </a:gdLst>
            <a:ahLst/>
            <a:cxnLst/>
            <a:rect l="T0" t="0" r="T1" b="0"/>
            <a:pathLst>
              <a:path w="1569720">
                <a:moveTo>
                  <a:pt x="1569720" y="0"/>
                </a:moveTo>
                <a:lnTo>
                  <a:pt x="0" y="0"/>
                </a:lnTo>
              </a:path>
            </a:pathLst>
          </a:cu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310" name="object 13"/>
          <p:cNvSpPr>
            <a:spLocks noChangeArrowheads="1"/>
          </p:cNvSpPr>
          <p:nvPr/>
        </p:nvSpPr>
        <p:spPr bwMode="auto">
          <a:xfrm>
            <a:off x="5853113" y="1235075"/>
            <a:ext cx="1570037" cy="0"/>
          </a:xfrm>
          <a:custGeom>
            <a:avLst/>
            <a:gdLst>
              <a:gd name="T0" fmla="*/ 0 w 1569720"/>
              <a:gd name="T1" fmla="*/ 1569720 w 1569720"/>
            </a:gdLst>
            <a:ahLst/>
            <a:cxnLst/>
            <a:rect l="T0" t="0" r="T1" b="0"/>
            <a:pathLst>
              <a:path w="1569720">
                <a:moveTo>
                  <a:pt x="0" y="0"/>
                </a:moveTo>
                <a:lnTo>
                  <a:pt x="1569720" y="0"/>
                </a:lnTo>
              </a:path>
            </a:pathLst>
          </a:custGeom>
          <a:noFill/>
          <a:ln w="19050">
            <a:solidFill>
              <a:srgbClr val="0033C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311" name="object 14"/>
          <p:cNvSpPr>
            <a:spLocks noChangeArrowheads="1"/>
          </p:cNvSpPr>
          <p:nvPr/>
        </p:nvSpPr>
        <p:spPr bwMode="auto">
          <a:xfrm>
            <a:off x="5853113" y="1235075"/>
            <a:ext cx="1570037" cy="0"/>
          </a:xfrm>
          <a:custGeom>
            <a:avLst/>
            <a:gdLst>
              <a:gd name="T0" fmla="*/ 0 w 1569720"/>
              <a:gd name="T1" fmla="*/ 1569720 w 1569720"/>
            </a:gdLst>
            <a:ahLst/>
            <a:cxnLst/>
            <a:rect l="T0" t="0" r="T1" b="0"/>
            <a:pathLst>
              <a:path w="1569720">
                <a:moveTo>
                  <a:pt x="1569720" y="0"/>
                </a:moveTo>
                <a:lnTo>
                  <a:pt x="0" y="0"/>
                </a:lnTo>
              </a:path>
            </a:pathLst>
          </a:custGeom>
          <a:noFill/>
          <a:ln w="19050">
            <a:solidFill>
              <a:srgbClr val="0033C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84275" y="320675"/>
            <a:ext cx="6762750" cy="963613"/>
          </a:xfrm>
          <a:prstGeom prst="rect">
            <a:avLst/>
          </a:prstGeom>
        </p:spPr>
        <p:txBody>
          <a:bodyPr lIns="0" tIns="0" rIns="0" bIns="0"/>
          <a:lstStyle/>
          <a:p>
            <a:pPr marL="1835150" algn="ctr">
              <a:lnSpc>
                <a:spcPts val="2588"/>
              </a:lnSpc>
              <a:spcBef>
                <a:spcPts val="125"/>
              </a:spcBef>
            </a:pPr>
            <a:r>
              <a:rPr lang="en-US" sz="2400" b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SIMPLES NACIONAL</a:t>
            </a:r>
            <a:endParaRPr lang="en-US" sz="2400">
              <a:latin typeface="Tahoma" pitchFamily="34" charset="0"/>
              <a:cs typeface="Tahoma" pitchFamily="34" charset="0"/>
            </a:endParaRPr>
          </a:p>
          <a:p>
            <a:pPr marL="1835150" algn="ctr">
              <a:lnSpc>
                <a:spcPct val="96000"/>
              </a:lnSpc>
              <a:spcBef>
                <a:spcPts val="1725"/>
              </a:spcBef>
            </a:pPr>
            <a:r>
              <a:rPr lang="en-US" sz="2700">
                <a:solidFill>
                  <a:srgbClr val="0033CC"/>
                </a:solidFill>
                <a:cs typeface="Arial" charset="0"/>
              </a:rPr>
              <a:t>Regime</a:t>
            </a:r>
            <a:r>
              <a:rPr lang="es-ES_tradnl" sz="2700">
                <a:solidFill>
                  <a:srgbClr val="0033CC"/>
                </a:solidFill>
                <a:cs typeface="Arial" charset="0"/>
              </a:rPr>
              <a:t>n</a:t>
            </a:r>
            <a:r>
              <a:rPr lang="en-US" sz="2700">
                <a:solidFill>
                  <a:srgbClr val="0033CC"/>
                </a:solidFill>
                <a:cs typeface="Arial" charset="0"/>
              </a:rPr>
              <a:t> Especial, Unificado </a:t>
            </a:r>
            <a:r>
              <a:rPr lang="es-ES_tradnl" sz="2700">
                <a:solidFill>
                  <a:srgbClr val="0033CC"/>
                </a:solidFill>
                <a:cs typeface="Arial" charset="0"/>
              </a:rPr>
              <a:t>y dividido de</a:t>
            </a:r>
            <a:endParaRPr lang="en-US" sz="2700">
              <a:cs typeface="Arial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0375" y="1285875"/>
            <a:ext cx="7085013" cy="1217613"/>
          </a:xfrm>
          <a:prstGeom prst="rect">
            <a:avLst/>
          </a:prstGeom>
        </p:spPr>
        <p:txBody>
          <a:bodyPr lIns="0" tIns="0" rIns="0" bIns="0"/>
          <a:lstStyle/>
          <a:p>
            <a:pPr marL="736600">
              <a:lnSpc>
                <a:spcPts val="2888"/>
              </a:lnSpc>
              <a:spcBef>
                <a:spcPts val="150"/>
              </a:spcBef>
            </a:pPr>
            <a:r>
              <a:rPr lang="es-ES_tradnl" sz="2700">
                <a:solidFill>
                  <a:srgbClr val="0033CC"/>
                </a:solidFill>
                <a:cs typeface="Arial" charset="0"/>
              </a:rPr>
              <a:t>La recaudacion y del</a:t>
            </a:r>
            <a:r>
              <a:rPr lang="en-US" sz="2700">
                <a:solidFill>
                  <a:srgbClr val="0033CC"/>
                </a:solidFill>
                <a:cs typeface="Arial" charset="0"/>
              </a:rPr>
              <a:t> Control</a:t>
            </a:r>
            <a:r>
              <a:rPr lang="es-ES_tradnl" sz="2700">
                <a:solidFill>
                  <a:srgbClr val="0033CC"/>
                </a:solidFill>
                <a:cs typeface="Arial" charset="0"/>
              </a:rPr>
              <a:t> tributario</a:t>
            </a:r>
            <a:r>
              <a:rPr lang="en-US" sz="2700" b="1">
                <a:cs typeface="Arial" charset="0"/>
              </a:rPr>
              <a:t>:</a:t>
            </a:r>
            <a:endParaRPr lang="en-US" sz="2700">
              <a:cs typeface="Arial" charset="0"/>
            </a:endParaRPr>
          </a:p>
          <a:p>
            <a:pPr marL="736600">
              <a:lnSpc>
                <a:spcPct val="101000"/>
              </a:lnSpc>
              <a:spcBef>
                <a:spcPts val="325"/>
              </a:spcBef>
            </a:pPr>
            <a:r>
              <a:rPr lang="en-US" sz="2300">
                <a:latin typeface="Tahoma" pitchFamily="34" charset="0"/>
                <a:cs typeface="Tahoma" pitchFamily="34" charset="0"/>
              </a:rPr>
              <a:t>(1) Imp</a:t>
            </a:r>
            <a:r>
              <a:rPr lang="es-ES_tradnl" sz="2300">
                <a:latin typeface="Tahoma" pitchFamily="34" charset="0"/>
                <a:cs typeface="Tahoma" pitchFamily="34" charset="0"/>
              </a:rPr>
              <a:t>uest</a:t>
            </a:r>
            <a:r>
              <a:rPr lang="en-US" sz="2300">
                <a:latin typeface="Tahoma" pitchFamily="34" charset="0"/>
                <a:cs typeface="Tahoma" pitchFamily="34" charset="0"/>
              </a:rPr>
              <a:t>o</a:t>
            </a:r>
            <a:r>
              <a:rPr lang="es-ES_tradnl" sz="2300">
                <a:latin typeface="Tahoma" pitchFamily="34" charset="0"/>
                <a:cs typeface="Tahoma" pitchFamily="34" charset="0"/>
              </a:rPr>
              <a:t> sobre la</a:t>
            </a:r>
            <a:r>
              <a:rPr lang="en-US" sz="2300">
                <a:latin typeface="Tahoma" pitchFamily="34" charset="0"/>
                <a:cs typeface="Tahoma" pitchFamily="34" charset="0"/>
              </a:rPr>
              <a:t> Ren</a:t>
            </a:r>
            <a:r>
              <a:rPr lang="es-ES_tradnl" sz="2300">
                <a:latin typeface="Tahoma" pitchFamily="34" charset="0"/>
                <a:cs typeface="Tahoma" pitchFamily="34" charset="0"/>
              </a:rPr>
              <a:t>t</a:t>
            </a:r>
            <a:r>
              <a:rPr lang="en-US" sz="2300">
                <a:latin typeface="Tahoma" pitchFamily="34" charset="0"/>
                <a:cs typeface="Tahoma" pitchFamily="34" charset="0"/>
              </a:rPr>
              <a:t>a (IR)</a:t>
            </a:r>
          </a:p>
          <a:p>
            <a:pPr marL="736600">
              <a:lnSpc>
                <a:spcPct val="101000"/>
              </a:lnSpc>
              <a:spcBef>
                <a:spcPts val="475"/>
              </a:spcBef>
            </a:pPr>
            <a:r>
              <a:rPr lang="en-US" sz="2300">
                <a:cs typeface="Arial" charset="0"/>
              </a:rPr>
              <a:t>(2)  </a:t>
            </a:r>
            <a:r>
              <a:rPr lang="en-US" sz="2300">
                <a:latin typeface="Tahoma" pitchFamily="34" charset="0"/>
                <a:cs typeface="Tahoma" pitchFamily="34" charset="0"/>
              </a:rPr>
              <a:t>Imp</a:t>
            </a:r>
            <a:r>
              <a:rPr lang="es-ES_tradnl" sz="2300">
                <a:latin typeface="Tahoma" pitchFamily="34" charset="0"/>
                <a:cs typeface="Tahoma" pitchFamily="34" charset="0"/>
              </a:rPr>
              <a:t>uesto </a:t>
            </a:r>
            <a:r>
              <a:rPr lang="en-US" sz="2300">
                <a:latin typeface="Tahoma" pitchFamily="34" charset="0"/>
                <a:cs typeface="Tahoma" pitchFamily="34" charset="0"/>
              </a:rPr>
              <a:t>sobre Produ</a:t>
            </a:r>
            <a:r>
              <a:rPr lang="es-ES_tradnl" sz="2300">
                <a:latin typeface="Tahoma" pitchFamily="34" charset="0"/>
                <a:cs typeface="Tahoma" pitchFamily="34" charset="0"/>
              </a:rPr>
              <a:t>c</a:t>
            </a:r>
            <a:r>
              <a:rPr lang="en-US" sz="2300">
                <a:latin typeface="Tahoma" pitchFamily="34" charset="0"/>
                <a:cs typeface="Tahoma" pitchFamily="34" charset="0"/>
              </a:rPr>
              <a:t>tos Industrializados </a:t>
            </a:r>
            <a:r>
              <a:rPr lang="en-US" sz="2300">
                <a:cs typeface="Arial" charset="0"/>
              </a:rPr>
              <a:t> (IPI)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60375" y="2595563"/>
            <a:ext cx="2435225" cy="2235200"/>
          </a:xfrm>
          <a:prstGeom prst="rect">
            <a:avLst/>
          </a:prstGeom>
        </p:spPr>
        <p:txBody>
          <a:bodyPr lIns="0" tIns="0" rIns="0" bIns="0"/>
          <a:lstStyle/>
          <a:p>
            <a:pPr marL="346075" indent="-333375">
              <a:lnSpc>
                <a:spcPts val="2538"/>
              </a:lnSpc>
              <a:spcBef>
                <a:spcPts val="138"/>
              </a:spcBef>
            </a:pPr>
            <a:r>
              <a:rPr lang="en-US" sz="2300">
                <a:latin typeface="Tahoma" pitchFamily="34" charset="0"/>
                <a:cs typeface="Tahoma" pitchFamily="34" charset="0"/>
              </a:rPr>
              <a:t>(3) Contribu</a:t>
            </a:r>
            <a:r>
              <a:rPr lang="es-ES_tradnl" sz="2300">
                <a:latin typeface="Tahoma" pitchFamily="34" charset="0"/>
                <a:cs typeface="Tahoma" pitchFamily="34" charset="0"/>
              </a:rPr>
              <a:t>cion   </a:t>
            </a:r>
            <a:r>
              <a:rPr lang="en-US" sz="2300">
                <a:latin typeface="Tahoma" pitchFamily="34" charset="0"/>
                <a:cs typeface="Tahoma" pitchFamily="34" charset="0"/>
              </a:rPr>
              <a:t>invalidez)</a:t>
            </a:r>
          </a:p>
          <a:p>
            <a:pPr marL="346075" indent="-333375">
              <a:lnSpc>
                <a:spcPct val="101000"/>
              </a:lnSpc>
              <a:spcBef>
                <a:spcPts val="338"/>
              </a:spcBef>
            </a:pPr>
            <a:r>
              <a:rPr lang="en-US" sz="2300">
                <a:latin typeface="Tahoma" pitchFamily="34" charset="0"/>
                <a:cs typeface="Tahoma" pitchFamily="34" charset="0"/>
              </a:rPr>
              <a:t>(4) Contribu</a:t>
            </a:r>
            <a:r>
              <a:rPr lang="es-ES_tradnl" sz="2300">
                <a:latin typeface="Tahoma" pitchFamily="34" charset="0"/>
                <a:cs typeface="Tahoma" pitchFamily="34" charset="0"/>
              </a:rPr>
              <a:t>cion</a:t>
            </a:r>
            <a:endParaRPr lang="en-US" sz="2300">
              <a:latin typeface="Tahoma" pitchFamily="34" charset="0"/>
              <a:cs typeface="Tahoma" pitchFamily="34" charset="0"/>
            </a:endParaRPr>
          </a:p>
          <a:p>
            <a:pPr marL="346075" indent="-333375">
              <a:lnSpc>
                <a:spcPts val="2538"/>
              </a:lnSpc>
              <a:spcBef>
                <a:spcPts val="125"/>
              </a:spcBef>
            </a:pPr>
            <a:r>
              <a:rPr lang="en-US" sz="2300">
                <a:latin typeface="Tahoma" pitchFamily="34" charset="0"/>
                <a:cs typeface="Tahoma" pitchFamily="34" charset="0"/>
              </a:rPr>
              <a:t>(CSLL)</a:t>
            </a:r>
          </a:p>
          <a:p>
            <a:pPr marL="346075" indent="-333375">
              <a:lnSpc>
                <a:spcPct val="101000"/>
              </a:lnSpc>
              <a:spcBef>
                <a:spcPts val="363"/>
              </a:spcBef>
            </a:pPr>
            <a:r>
              <a:rPr lang="en-US" sz="2300">
                <a:latin typeface="Tahoma" pitchFamily="34" charset="0"/>
                <a:cs typeface="Tahoma" pitchFamily="34" charset="0"/>
              </a:rPr>
              <a:t>(5) Contribu</a:t>
            </a:r>
            <a:r>
              <a:rPr lang="es-ES_tradnl" sz="2300">
                <a:latin typeface="Tahoma" pitchFamily="34" charset="0"/>
                <a:cs typeface="Tahoma" pitchFamily="34" charset="0"/>
              </a:rPr>
              <a:t>cion</a:t>
            </a:r>
            <a:endParaRPr lang="en-US" sz="2300">
              <a:latin typeface="Tahoma" pitchFamily="34" charset="0"/>
              <a:cs typeface="Tahoma" pitchFamily="34" charset="0"/>
            </a:endParaRPr>
          </a:p>
          <a:p>
            <a:pPr marL="346075" indent="-333375">
              <a:lnSpc>
                <a:spcPct val="101000"/>
              </a:lnSpc>
              <a:spcBef>
                <a:spcPts val="475"/>
              </a:spcBef>
            </a:pPr>
            <a:r>
              <a:rPr lang="en-US" sz="2300">
                <a:latin typeface="Tahoma" pitchFamily="34" charset="0"/>
                <a:cs typeface="Tahoma" pitchFamily="34" charset="0"/>
              </a:rPr>
              <a:t>(6) Contribu</a:t>
            </a:r>
            <a:r>
              <a:rPr lang="es-ES_tradnl" sz="2300">
                <a:latin typeface="Tahoma" pitchFamily="34" charset="0"/>
                <a:cs typeface="Tahoma" pitchFamily="34" charset="0"/>
              </a:rPr>
              <a:t>cion </a:t>
            </a:r>
            <a:endParaRPr lang="en-US" sz="23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74938" y="2595563"/>
            <a:ext cx="5332412" cy="32385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535"/>
              </a:lnSpc>
              <a:spcBef>
                <a:spcPts val="126"/>
              </a:spcBef>
              <a:spcAft>
                <a:spcPts val="0"/>
              </a:spcAft>
              <a:defRPr/>
            </a:pPr>
            <a:r>
              <a:rPr lang="es-ES_tradnl" sz="2350" spc="-4" dirty="0">
                <a:latin typeface="Tahoma"/>
                <a:cs typeface="Tahoma"/>
              </a:rPr>
              <a:t>de </a:t>
            </a:r>
            <a:r>
              <a:rPr lang="es-ES_tradnl" sz="2350" spc="-4" dirty="0" err="1">
                <a:latin typeface="Tahoma"/>
                <a:cs typeface="Tahoma"/>
              </a:rPr>
              <a:t>pension</a:t>
            </a:r>
            <a:r>
              <a:rPr sz="2350" dirty="0">
                <a:latin typeface="Tahoma"/>
                <a:cs typeface="Tahoma"/>
              </a:rPr>
              <a:t> (</a:t>
            </a:r>
            <a:r>
              <a:rPr lang="es-ES_tradnl" sz="2350" dirty="0">
                <a:latin typeface="Tahoma"/>
                <a:cs typeface="Tahoma"/>
              </a:rPr>
              <a:t>por </a:t>
            </a:r>
            <a:r>
              <a:rPr lang="es-ES_tradnl" sz="2350" dirty="0" err="1">
                <a:latin typeface="Tahoma"/>
                <a:cs typeface="Tahoma"/>
              </a:rPr>
              <a:t>jubilacion</a:t>
            </a:r>
            <a:r>
              <a:rPr sz="2350" dirty="0">
                <a:latin typeface="Tahoma"/>
                <a:cs typeface="Tahoma"/>
              </a:rPr>
              <a:t>, </a:t>
            </a:r>
            <a:r>
              <a:rPr sz="2350" spc="-9" dirty="0">
                <a:latin typeface="Tahoma"/>
                <a:cs typeface="Tahoma"/>
              </a:rPr>
              <a:t>p</a:t>
            </a:r>
            <a:r>
              <a:rPr sz="2350" dirty="0">
                <a:latin typeface="Tahoma"/>
                <a:cs typeface="Tahoma"/>
              </a:rPr>
              <a:t>en</a:t>
            </a:r>
            <a:r>
              <a:rPr sz="2350" spc="-9" dirty="0">
                <a:latin typeface="Tahoma"/>
                <a:cs typeface="Tahoma"/>
              </a:rPr>
              <a:t>s</a:t>
            </a:r>
            <a:r>
              <a:rPr lang="es-ES_tradnl" sz="2350" spc="-9" dirty="0">
                <a:latin typeface="Tahoma"/>
                <a:cs typeface="Tahoma"/>
              </a:rPr>
              <a:t>ion,</a:t>
            </a:r>
            <a:endParaRPr sz="2350" dirty="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74938" y="3340100"/>
            <a:ext cx="5648325" cy="32385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535"/>
              </a:lnSpc>
              <a:spcBef>
                <a:spcPts val="126"/>
              </a:spcBef>
              <a:spcAft>
                <a:spcPts val="0"/>
              </a:spcAft>
              <a:defRPr/>
            </a:pPr>
            <a:r>
              <a:rPr sz="2350" spc="-9" dirty="0">
                <a:latin typeface="Tahoma"/>
                <a:cs typeface="Tahoma"/>
              </a:rPr>
              <a:t>S</a:t>
            </a:r>
            <a:r>
              <a:rPr sz="2350" dirty="0">
                <a:latin typeface="Tahoma"/>
                <a:cs typeface="Tahoma"/>
              </a:rPr>
              <a:t>o</a:t>
            </a:r>
            <a:r>
              <a:rPr sz="2350" spc="-4" dirty="0">
                <a:latin typeface="Tahoma"/>
                <a:cs typeface="Tahoma"/>
              </a:rPr>
              <a:t>ci</a:t>
            </a:r>
            <a:r>
              <a:rPr sz="2350" spc="4" dirty="0">
                <a:latin typeface="Tahoma"/>
                <a:cs typeface="Tahoma"/>
              </a:rPr>
              <a:t>a</a:t>
            </a:r>
            <a:r>
              <a:rPr sz="2350" dirty="0">
                <a:latin typeface="Tahoma"/>
                <a:cs typeface="Tahoma"/>
              </a:rPr>
              <a:t>l </a:t>
            </a:r>
            <a:r>
              <a:rPr sz="2350" dirty="0" err="1">
                <a:latin typeface="Tahoma"/>
                <a:cs typeface="Tahoma"/>
              </a:rPr>
              <a:t>s</a:t>
            </a:r>
            <a:r>
              <a:rPr sz="2350" spc="-9" dirty="0" err="1">
                <a:latin typeface="Tahoma"/>
                <a:cs typeface="Tahoma"/>
              </a:rPr>
              <a:t>ob</a:t>
            </a:r>
            <a:r>
              <a:rPr sz="2350" spc="9" dirty="0" err="1">
                <a:latin typeface="Tahoma"/>
                <a:cs typeface="Tahoma"/>
              </a:rPr>
              <a:t>r</a:t>
            </a:r>
            <a:r>
              <a:rPr sz="2350" dirty="0" err="1">
                <a:latin typeface="Tahoma"/>
                <a:cs typeface="Tahoma"/>
              </a:rPr>
              <a:t>e</a:t>
            </a:r>
            <a:r>
              <a:rPr sz="2350" spc="-9" dirty="0">
                <a:latin typeface="Tahoma"/>
                <a:cs typeface="Tahoma"/>
              </a:rPr>
              <a:t> </a:t>
            </a:r>
            <a:r>
              <a:rPr lang="es-ES_tradnl" sz="2350" spc="-9" dirty="0">
                <a:latin typeface="Tahoma"/>
                <a:cs typeface="Tahoma"/>
              </a:rPr>
              <a:t>las ganancias de las</a:t>
            </a:r>
            <a:r>
              <a:rPr sz="2350" dirty="0">
                <a:latin typeface="Tahoma"/>
                <a:cs typeface="Tahoma"/>
              </a:rPr>
              <a:t> </a:t>
            </a:r>
            <a:r>
              <a:rPr sz="2350" spc="-9" dirty="0">
                <a:latin typeface="Tahoma"/>
                <a:cs typeface="Tahoma"/>
              </a:rPr>
              <a:t>e</a:t>
            </a:r>
            <a:r>
              <a:rPr sz="2350" spc="4" dirty="0">
                <a:latin typeface="Tahoma"/>
                <a:cs typeface="Tahoma"/>
              </a:rPr>
              <a:t>m</a:t>
            </a:r>
            <a:r>
              <a:rPr sz="2350" dirty="0">
                <a:latin typeface="Tahoma"/>
                <a:cs typeface="Tahoma"/>
              </a:rPr>
              <a:t>pre</a:t>
            </a:r>
            <a:r>
              <a:rPr sz="2350" spc="-9" dirty="0">
                <a:latin typeface="Tahoma"/>
                <a:cs typeface="Tahoma"/>
              </a:rPr>
              <a:t>s</a:t>
            </a:r>
            <a:r>
              <a:rPr sz="2350" spc="4" dirty="0">
                <a:latin typeface="Tahoma"/>
                <a:cs typeface="Tahoma"/>
              </a:rPr>
              <a:t>a</a:t>
            </a:r>
            <a:r>
              <a:rPr sz="2350" dirty="0">
                <a:latin typeface="Tahoma"/>
                <a:cs typeface="Tahoma"/>
              </a:rPr>
              <a:t>s</a:t>
            </a:r>
            <a:endParaRPr sz="2350" dirty="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74938" y="4086225"/>
            <a:ext cx="4665662" cy="744538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lnSpc>
                <a:spcPts val="2538"/>
              </a:lnSpc>
              <a:spcBef>
                <a:spcPts val="125"/>
              </a:spcBef>
            </a:pPr>
            <a:r>
              <a:rPr lang="en-US" sz="2300">
                <a:latin typeface="Tahoma" pitchFamily="34" charset="0"/>
                <a:cs typeface="Tahoma" pitchFamily="34" charset="0"/>
              </a:rPr>
              <a:t>para </a:t>
            </a:r>
            <a:r>
              <a:rPr lang="es-ES_tradnl" sz="2300">
                <a:latin typeface="Tahoma" pitchFamily="34" charset="0"/>
                <a:cs typeface="Tahoma" pitchFamily="34" charset="0"/>
              </a:rPr>
              <a:t>la</a:t>
            </a:r>
            <a:r>
              <a:rPr lang="en-US" sz="2300">
                <a:latin typeface="Tahoma" pitchFamily="34" charset="0"/>
                <a:cs typeface="Tahoma" pitchFamily="34" charset="0"/>
              </a:rPr>
              <a:t> Seguridad Social (COFINS)</a:t>
            </a:r>
          </a:p>
          <a:p>
            <a:pPr marL="12700">
              <a:lnSpc>
                <a:spcPct val="101000"/>
              </a:lnSpc>
              <a:spcBef>
                <a:spcPts val="350"/>
              </a:spcBef>
            </a:pPr>
            <a:r>
              <a:rPr lang="en-US" sz="2300">
                <a:latin typeface="Tahoma" pitchFamily="34" charset="0"/>
                <a:cs typeface="Tahoma" pitchFamily="34" charset="0"/>
              </a:rPr>
              <a:t>para </a:t>
            </a:r>
            <a:r>
              <a:rPr lang="es-ES_tradnl" sz="2300">
                <a:latin typeface="Tahoma" pitchFamily="34" charset="0"/>
                <a:cs typeface="Tahoma" pitchFamily="34" charset="0"/>
              </a:rPr>
              <a:t>el</a:t>
            </a:r>
            <a:r>
              <a:rPr lang="en-US" sz="2300">
                <a:latin typeface="Tahoma" pitchFamily="34" charset="0"/>
                <a:cs typeface="Tahoma" pitchFamily="34" charset="0"/>
              </a:rPr>
              <a:t> PIS/Pasep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0375" y="4933950"/>
            <a:ext cx="7862888" cy="1063625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lnSpc>
                <a:spcPts val="2500"/>
              </a:lnSpc>
              <a:spcBef>
                <a:spcPts val="125"/>
              </a:spcBef>
            </a:pPr>
            <a:r>
              <a:rPr lang="en-US" sz="2300">
                <a:cs typeface="Arial" charset="0"/>
              </a:rPr>
              <a:t>(7) Imp</a:t>
            </a:r>
            <a:r>
              <a:rPr lang="es-ES_tradnl" sz="2300">
                <a:cs typeface="Arial" charset="0"/>
              </a:rPr>
              <a:t>uesto</a:t>
            </a:r>
            <a:r>
              <a:rPr lang="en-US" sz="2300">
                <a:cs typeface="Arial" charset="0"/>
              </a:rPr>
              <a:t> sobre </a:t>
            </a:r>
            <a:r>
              <a:rPr lang="es-ES_tradnl" sz="2300">
                <a:cs typeface="Arial" charset="0"/>
              </a:rPr>
              <a:t>la</a:t>
            </a:r>
            <a:r>
              <a:rPr lang="en-US" sz="2300">
                <a:cs typeface="Arial" charset="0"/>
              </a:rPr>
              <a:t> Circula</a:t>
            </a:r>
            <a:r>
              <a:rPr lang="es-ES_tradnl" sz="2300">
                <a:cs typeface="Arial" charset="0"/>
              </a:rPr>
              <a:t>cion </a:t>
            </a:r>
            <a:r>
              <a:rPr lang="en-US" sz="2300">
                <a:cs typeface="Arial" charset="0"/>
              </a:rPr>
              <a:t>de Merca</a:t>
            </a:r>
            <a:r>
              <a:rPr lang="es-ES_tradnl" sz="2300">
                <a:cs typeface="Arial" charset="0"/>
              </a:rPr>
              <a:t>ncias</a:t>
            </a:r>
            <a:r>
              <a:rPr lang="en-US" sz="2300">
                <a:cs typeface="Arial" charset="0"/>
              </a:rPr>
              <a:t> (ICMS)/</a:t>
            </a:r>
          </a:p>
          <a:p>
            <a:pPr marL="12700">
              <a:lnSpc>
                <a:spcPts val="2538"/>
              </a:lnSpc>
            </a:pPr>
            <a:r>
              <a:rPr lang="en-US" sz="2300">
                <a:cs typeface="Arial" charset="0"/>
              </a:rPr>
              <a:t>(Esta</a:t>
            </a:r>
            <a:r>
              <a:rPr lang="es-ES_tradnl" sz="2300">
                <a:cs typeface="Arial" charset="0"/>
              </a:rPr>
              <a:t>t</a:t>
            </a:r>
            <a:r>
              <a:rPr lang="en-US" sz="2300">
                <a:cs typeface="Arial" charset="0"/>
              </a:rPr>
              <a:t>al) (IVA)</a:t>
            </a:r>
          </a:p>
          <a:p>
            <a:pPr marL="12700">
              <a:lnSpc>
                <a:spcPct val="101000"/>
              </a:lnSpc>
              <a:spcBef>
                <a:spcPts val="338"/>
              </a:spcBef>
            </a:pPr>
            <a:r>
              <a:rPr lang="en-US" sz="2300">
                <a:latin typeface="Tahoma" pitchFamily="34" charset="0"/>
                <a:cs typeface="Tahoma" pitchFamily="34" charset="0"/>
              </a:rPr>
              <a:t>(8) Imp</a:t>
            </a:r>
            <a:r>
              <a:rPr lang="es-ES_tradnl" sz="2300">
                <a:latin typeface="Tahoma" pitchFamily="34" charset="0"/>
                <a:cs typeface="Tahoma" pitchFamily="34" charset="0"/>
              </a:rPr>
              <a:t>ue</a:t>
            </a:r>
            <a:r>
              <a:rPr lang="en-US" sz="2300">
                <a:latin typeface="Tahoma" pitchFamily="34" charset="0"/>
                <a:cs typeface="Tahoma" pitchFamily="34" charset="0"/>
              </a:rPr>
              <a:t>sto sobre Servi</a:t>
            </a:r>
            <a:r>
              <a:rPr lang="es-ES_tradnl" sz="2300">
                <a:latin typeface="Tahoma" pitchFamily="34" charset="0"/>
                <a:cs typeface="Tahoma" pitchFamily="34" charset="0"/>
              </a:rPr>
              <a:t>ci</a:t>
            </a:r>
            <a:r>
              <a:rPr lang="en-US" sz="2300">
                <a:latin typeface="Tahoma" pitchFamily="34" charset="0"/>
                <a:cs typeface="Tahoma" pitchFamily="34" charset="0"/>
              </a:rPr>
              <a:t>os (ISS)/ (Municipal)</a:t>
            </a:r>
          </a:p>
        </p:txBody>
      </p:sp>
      <p:sp>
        <p:nvSpPr>
          <p:cNvPr id="9319" name="object 2"/>
          <p:cNvSpPr txBox="1">
            <a:spLocks noChangeArrowheads="1"/>
          </p:cNvSpPr>
          <p:nvPr/>
        </p:nvSpPr>
        <p:spPr bwMode="auto">
          <a:xfrm>
            <a:off x="6630988" y="6494463"/>
            <a:ext cx="223837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550"/>
              </a:lnSpc>
              <a:spcBef>
                <a:spcPts val="125"/>
              </a:spcBef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object 18"/>
          <p:cNvSpPr>
            <a:spLocks noChangeArrowheads="1"/>
          </p:cNvSpPr>
          <p:nvPr/>
        </p:nvSpPr>
        <p:spPr bwMode="auto">
          <a:xfrm>
            <a:off x="-1588" y="62579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FBFDF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42" name="object 19"/>
          <p:cNvSpPr>
            <a:spLocks noChangeArrowheads="1"/>
          </p:cNvSpPr>
          <p:nvPr/>
        </p:nvSpPr>
        <p:spPr bwMode="auto">
          <a:xfrm>
            <a:off x="-1588" y="6261100"/>
            <a:ext cx="9147176" cy="7938"/>
          </a:xfrm>
          <a:custGeom>
            <a:avLst/>
            <a:gdLst>
              <a:gd name="T0" fmla="*/ 0 w 9146540"/>
              <a:gd name="T1" fmla="*/ 0 h 7619"/>
              <a:gd name="T2" fmla="*/ 9146540 w 9146540"/>
              <a:gd name="T3" fmla="*/ 7619 h 7619"/>
            </a:gdLst>
            <a:ahLst/>
            <a:cxnLst/>
            <a:rect l="T0" t="T1" r="T2" b="T3"/>
            <a:pathLst>
              <a:path w="9146540" h="7619">
                <a:moveTo>
                  <a:pt x="9145270" y="0"/>
                </a:moveTo>
                <a:lnTo>
                  <a:pt x="1270" y="0"/>
                </a:lnTo>
                <a:lnTo>
                  <a:pt x="1270" y="7619"/>
                </a:lnTo>
                <a:lnTo>
                  <a:pt x="9145270" y="7619"/>
                </a:lnTo>
                <a:lnTo>
                  <a:pt x="9145270" y="0"/>
                </a:lnTo>
                <a:close/>
              </a:path>
            </a:pathLst>
          </a:custGeom>
          <a:solidFill>
            <a:srgbClr val="F8FBF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43" name="object 20"/>
          <p:cNvSpPr>
            <a:spLocks noChangeArrowheads="1"/>
          </p:cNvSpPr>
          <p:nvPr/>
        </p:nvSpPr>
        <p:spPr bwMode="auto">
          <a:xfrm>
            <a:off x="-1588" y="62722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F5F9F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44" name="object 21"/>
          <p:cNvSpPr>
            <a:spLocks noChangeArrowheads="1"/>
          </p:cNvSpPr>
          <p:nvPr/>
        </p:nvSpPr>
        <p:spPr bwMode="auto">
          <a:xfrm>
            <a:off x="-1588" y="62801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F2F7F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45" name="object 22"/>
          <p:cNvSpPr>
            <a:spLocks noChangeArrowheads="1"/>
          </p:cNvSpPr>
          <p:nvPr/>
        </p:nvSpPr>
        <p:spPr bwMode="auto">
          <a:xfrm>
            <a:off x="-1588" y="62880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EFF5F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46" name="object 23"/>
          <p:cNvSpPr>
            <a:spLocks noChangeArrowheads="1"/>
          </p:cNvSpPr>
          <p:nvPr/>
        </p:nvSpPr>
        <p:spPr bwMode="auto">
          <a:xfrm>
            <a:off x="-1588" y="62944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ECF4F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47" name="object 24"/>
          <p:cNvSpPr>
            <a:spLocks noChangeArrowheads="1"/>
          </p:cNvSpPr>
          <p:nvPr/>
        </p:nvSpPr>
        <p:spPr bwMode="auto">
          <a:xfrm>
            <a:off x="-1588" y="63023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E9F2F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48" name="object 25"/>
          <p:cNvSpPr>
            <a:spLocks noChangeArrowheads="1"/>
          </p:cNvSpPr>
          <p:nvPr/>
        </p:nvSpPr>
        <p:spPr bwMode="auto">
          <a:xfrm>
            <a:off x="-1588" y="63087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E6F0F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49" name="object 26"/>
          <p:cNvSpPr>
            <a:spLocks noChangeArrowheads="1"/>
          </p:cNvSpPr>
          <p:nvPr/>
        </p:nvSpPr>
        <p:spPr bwMode="auto">
          <a:xfrm>
            <a:off x="-1588" y="63166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E3EEF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50" name="object 27"/>
          <p:cNvSpPr>
            <a:spLocks noChangeArrowheads="1"/>
          </p:cNvSpPr>
          <p:nvPr/>
        </p:nvSpPr>
        <p:spPr bwMode="auto">
          <a:xfrm>
            <a:off x="-1588" y="63246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E0ECF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51" name="object 28"/>
          <p:cNvSpPr>
            <a:spLocks noChangeArrowheads="1"/>
          </p:cNvSpPr>
          <p:nvPr/>
        </p:nvSpPr>
        <p:spPr bwMode="auto">
          <a:xfrm>
            <a:off x="-1588" y="63309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DDEBF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52" name="object 29"/>
          <p:cNvSpPr>
            <a:spLocks noChangeArrowheads="1"/>
          </p:cNvSpPr>
          <p:nvPr/>
        </p:nvSpPr>
        <p:spPr bwMode="auto">
          <a:xfrm>
            <a:off x="-1588" y="63388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DAE9F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53" name="object 30"/>
          <p:cNvSpPr>
            <a:spLocks noChangeArrowheads="1"/>
          </p:cNvSpPr>
          <p:nvPr/>
        </p:nvSpPr>
        <p:spPr bwMode="auto">
          <a:xfrm>
            <a:off x="-1588" y="63452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D7E7E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54" name="object 31"/>
          <p:cNvSpPr>
            <a:spLocks noChangeArrowheads="1"/>
          </p:cNvSpPr>
          <p:nvPr/>
        </p:nvSpPr>
        <p:spPr bwMode="auto">
          <a:xfrm>
            <a:off x="-1588" y="63531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D4E5E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55" name="object 32"/>
          <p:cNvSpPr>
            <a:spLocks noChangeArrowheads="1"/>
          </p:cNvSpPr>
          <p:nvPr/>
        </p:nvSpPr>
        <p:spPr bwMode="auto">
          <a:xfrm>
            <a:off x="-1588" y="63595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D1E3E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56" name="object 33"/>
          <p:cNvSpPr>
            <a:spLocks noChangeArrowheads="1"/>
          </p:cNvSpPr>
          <p:nvPr/>
        </p:nvSpPr>
        <p:spPr bwMode="auto">
          <a:xfrm>
            <a:off x="-1588" y="63674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CEE2E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57" name="object 34"/>
          <p:cNvSpPr>
            <a:spLocks noChangeArrowheads="1"/>
          </p:cNvSpPr>
          <p:nvPr/>
        </p:nvSpPr>
        <p:spPr bwMode="auto">
          <a:xfrm>
            <a:off x="-1588" y="63738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CCE0E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58" name="object 35"/>
          <p:cNvSpPr>
            <a:spLocks noChangeArrowheads="1"/>
          </p:cNvSpPr>
          <p:nvPr/>
        </p:nvSpPr>
        <p:spPr bwMode="auto">
          <a:xfrm>
            <a:off x="-1588" y="63817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C8DEE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59" name="object 36"/>
          <p:cNvSpPr>
            <a:spLocks noChangeArrowheads="1"/>
          </p:cNvSpPr>
          <p:nvPr/>
        </p:nvSpPr>
        <p:spPr bwMode="auto">
          <a:xfrm>
            <a:off x="-1588" y="63896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C5DCE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60" name="object 37"/>
          <p:cNvSpPr>
            <a:spLocks noChangeArrowheads="1"/>
          </p:cNvSpPr>
          <p:nvPr/>
        </p:nvSpPr>
        <p:spPr bwMode="auto">
          <a:xfrm>
            <a:off x="-1588" y="63960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C2DAE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61" name="object 38"/>
          <p:cNvSpPr>
            <a:spLocks noChangeArrowheads="1"/>
          </p:cNvSpPr>
          <p:nvPr/>
        </p:nvSpPr>
        <p:spPr bwMode="auto">
          <a:xfrm>
            <a:off x="-1588" y="64039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BFD9E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62" name="object 39"/>
          <p:cNvSpPr>
            <a:spLocks noChangeArrowheads="1"/>
          </p:cNvSpPr>
          <p:nvPr/>
        </p:nvSpPr>
        <p:spPr bwMode="auto">
          <a:xfrm>
            <a:off x="-1588" y="64103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BCD7E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63" name="object 40"/>
          <p:cNvSpPr>
            <a:spLocks noChangeArrowheads="1"/>
          </p:cNvSpPr>
          <p:nvPr/>
        </p:nvSpPr>
        <p:spPr bwMode="auto">
          <a:xfrm>
            <a:off x="-1588" y="64182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B9D5E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64" name="object 41"/>
          <p:cNvSpPr>
            <a:spLocks noChangeArrowheads="1"/>
          </p:cNvSpPr>
          <p:nvPr/>
        </p:nvSpPr>
        <p:spPr bwMode="auto">
          <a:xfrm>
            <a:off x="-1588" y="64262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B6D3E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65" name="object 42"/>
          <p:cNvSpPr>
            <a:spLocks noChangeArrowheads="1"/>
          </p:cNvSpPr>
          <p:nvPr/>
        </p:nvSpPr>
        <p:spPr bwMode="auto">
          <a:xfrm>
            <a:off x="-1588" y="64325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B3D1E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66" name="object 43"/>
          <p:cNvSpPr>
            <a:spLocks noChangeArrowheads="1"/>
          </p:cNvSpPr>
          <p:nvPr/>
        </p:nvSpPr>
        <p:spPr bwMode="auto">
          <a:xfrm>
            <a:off x="-1588" y="64404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B0D0D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67" name="object 44"/>
          <p:cNvSpPr>
            <a:spLocks noChangeArrowheads="1"/>
          </p:cNvSpPr>
          <p:nvPr/>
        </p:nvSpPr>
        <p:spPr bwMode="auto">
          <a:xfrm>
            <a:off x="-1588" y="64484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ADCED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68" name="object 45"/>
          <p:cNvSpPr>
            <a:spLocks noChangeArrowheads="1"/>
          </p:cNvSpPr>
          <p:nvPr/>
        </p:nvSpPr>
        <p:spPr bwMode="auto">
          <a:xfrm>
            <a:off x="-1588" y="64547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AACCD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69" name="object 46"/>
          <p:cNvSpPr>
            <a:spLocks noChangeArrowheads="1"/>
          </p:cNvSpPr>
          <p:nvPr/>
        </p:nvSpPr>
        <p:spPr bwMode="auto">
          <a:xfrm>
            <a:off x="-1588" y="64611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A7CAD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70" name="object 47"/>
          <p:cNvSpPr>
            <a:spLocks noChangeArrowheads="1"/>
          </p:cNvSpPr>
          <p:nvPr/>
        </p:nvSpPr>
        <p:spPr bwMode="auto">
          <a:xfrm>
            <a:off x="-1588" y="64690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A4C8D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71" name="object 48"/>
          <p:cNvSpPr>
            <a:spLocks noChangeArrowheads="1"/>
          </p:cNvSpPr>
          <p:nvPr/>
        </p:nvSpPr>
        <p:spPr bwMode="auto">
          <a:xfrm>
            <a:off x="-1588" y="64770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A1C7D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72" name="object 49"/>
          <p:cNvSpPr>
            <a:spLocks noChangeArrowheads="1"/>
          </p:cNvSpPr>
          <p:nvPr/>
        </p:nvSpPr>
        <p:spPr bwMode="auto">
          <a:xfrm>
            <a:off x="-1588" y="64833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9EC5D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73" name="object 50"/>
          <p:cNvSpPr>
            <a:spLocks noChangeArrowheads="1"/>
          </p:cNvSpPr>
          <p:nvPr/>
        </p:nvSpPr>
        <p:spPr bwMode="auto">
          <a:xfrm>
            <a:off x="-1588" y="64912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9BC3D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74" name="object 51"/>
          <p:cNvSpPr>
            <a:spLocks noChangeArrowheads="1"/>
          </p:cNvSpPr>
          <p:nvPr/>
        </p:nvSpPr>
        <p:spPr bwMode="auto">
          <a:xfrm>
            <a:off x="-1588" y="64992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99C1D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75" name="object 52"/>
          <p:cNvSpPr>
            <a:spLocks noChangeArrowheads="1"/>
          </p:cNvSpPr>
          <p:nvPr/>
        </p:nvSpPr>
        <p:spPr bwMode="auto">
          <a:xfrm>
            <a:off x="-1588" y="65055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95BFD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76" name="object 53"/>
          <p:cNvSpPr>
            <a:spLocks noChangeArrowheads="1"/>
          </p:cNvSpPr>
          <p:nvPr/>
        </p:nvSpPr>
        <p:spPr bwMode="auto">
          <a:xfrm>
            <a:off x="-1588" y="65119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92BED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77" name="object 54"/>
          <p:cNvSpPr>
            <a:spLocks noChangeArrowheads="1"/>
          </p:cNvSpPr>
          <p:nvPr/>
        </p:nvSpPr>
        <p:spPr bwMode="auto">
          <a:xfrm>
            <a:off x="-1588" y="65198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8FBCD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78" name="object 55"/>
          <p:cNvSpPr>
            <a:spLocks noChangeArrowheads="1"/>
          </p:cNvSpPr>
          <p:nvPr/>
        </p:nvSpPr>
        <p:spPr bwMode="auto">
          <a:xfrm>
            <a:off x="-1588" y="65278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8CBAD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79" name="object 56"/>
          <p:cNvSpPr>
            <a:spLocks noChangeArrowheads="1"/>
          </p:cNvSpPr>
          <p:nvPr/>
        </p:nvSpPr>
        <p:spPr bwMode="auto">
          <a:xfrm>
            <a:off x="-1588" y="65341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89B8D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80" name="object 57"/>
          <p:cNvSpPr>
            <a:spLocks noChangeArrowheads="1"/>
          </p:cNvSpPr>
          <p:nvPr/>
        </p:nvSpPr>
        <p:spPr bwMode="auto">
          <a:xfrm>
            <a:off x="-1588" y="65420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86B6C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81" name="object 58"/>
          <p:cNvSpPr>
            <a:spLocks noChangeArrowheads="1"/>
          </p:cNvSpPr>
          <p:nvPr/>
        </p:nvSpPr>
        <p:spPr bwMode="auto">
          <a:xfrm>
            <a:off x="-1588" y="65500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83B5C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82" name="object 59"/>
          <p:cNvSpPr>
            <a:spLocks noChangeArrowheads="1"/>
          </p:cNvSpPr>
          <p:nvPr/>
        </p:nvSpPr>
        <p:spPr bwMode="auto">
          <a:xfrm>
            <a:off x="-1588" y="65563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80B3C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83" name="object 60"/>
          <p:cNvSpPr>
            <a:spLocks noChangeArrowheads="1"/>
          </p:cNvSpPr>
          <p:nvPr/>
        </p:nvSpPr>
        <p:spPr bwMode="auto">
          <a:xfrm>
            <a:off x="-1588" y="65643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7DB1C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84" name="object 61"/>
          <p:cNvSpPr>
            <a:spLocks noChangeArrowheads="1"/>
          </p:cNvSpPr>
          <p:nvPr/>
        </p:nvSpPr>
        <p:spPr bwMode="auto">
          <a:xfrm>
            <a:off x="-1588" y="65706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7AAFC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85" name="object 62"/>
          <p:cNvSpPr>
            <a:spLocks noChangeArrowheads="1"/>
          </p:cNvSpPr>
          <p:nvPr/>
        </p:nvSpPr>
        <p:spPr bwMode="auto">
          <a:xfrm>
            <a:off x="-1588" y="65786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77ADC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86" name="object 63"/>
          <p:cNvSpPr>
            <a:spLocks noChangeArrowheads="1"/>
          </p:cNvSpPr>
          <p:nvPr/>
        </p:nvSpPr>
        <p:spPr bwMode="auto">
          <a:xfrm>
            <a:off x="-1588" y="65865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74ACC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87" name="object 64"/>
          <p:cNvSpPr>
            <a:spLocks noChangeArrowheads="1"/>
          </p:cNvSpPr>
          <p:nvPr/>
        </p:nvSpPr>
        <p:spPr bwMode="auto">
          <a:xfrm>
            <a:off x="-1588" y="65928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71AAC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88" name="object 65"/>
          <p:cNvSpPr>
            <a:spLocks noChangeArrowheads="1"/>
          </p:cNvSpPr>
          <p:nvPr/>
        </p:nvSpPr>
        <p:spPr bwMode="auto">
          <a:xfrm>
            <a:off x="-1588" y="66008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6EA8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89" name="object 66"/>
          <p:cNvSpPr>
            <a:spLocks noChangeArrowheads="1"/>
          </p:cNvSpPr>
          <p:nvPr/>
        </p:nvSpPr>
        <p:spPr bwMode="auto">
          <a:xfrm>
            <a:off x="-1588" y="66071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6BA6C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90" name="object 67"/>
          <p:cNvSpPr>
            <a:spLocks noChangeArrowheads="1"/>
          </p:cNvSpPr>
          <p:nvPr/>
        </p:nvSpPr>
        <p:spPr bwMode="auto">
          <a:xfrm>
            <a:off x="-1588" y="66151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68A4C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91" name="object 68"/>
          <p:cNvSpPr>
            <a:spLocks noChangeArrowheads="1"/>
          </p:cNvSpPr>
          <p:nvPr/>
        </p:nvSpPr>
        <p:spPr bwMode="auto">
          <a:xfrm>
            <a:off x="-1588" y="66214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66A3C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92" name="object 69"/>
          <p:cNvSpPr>
            <a:spLocks noChangeArrowheads="1"/>
          </p:cNvSpPr>
          <p:nvPr/>
        </p:nvSpPr>
        <p:spPr bwMode="auto">
          <a:xfrm>
            <a:off x="-1588" y="66294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62A1C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93" name="object 70"/>
          <p:cNvSpPr>
            <a:spLocks noChangeArrowheads="1"/>
          </p:cNvSpPr>
          <p:nvPr/>
        </p:nvSpPr>
        <p:spPr bwMode="auto">
          <a:xfrm>
            <a:off x="-1588" y="66373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5F9FB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94" name="object 71"/>
          <p:cNvSpPr>
            <a:spLocks noChangeArrowheads="1"/>
          </p:cNvSpPr>
          <p:nvPr/>
        </p:nvSpPr>
        <p:spPr bwMode="auto">
          <a:xfrm>
            <a:off x="-1588" y="66436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5C9DB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95" name="object 72"/>
          <p:cNvSpPr>
            <a:spLocks noChangeArrowheads="1"/>
          </p:cNvSpPr>
          <p:nvPr/>
        </p:nvSpPr>
        <p:spPr bwMode="auto">
          <a:xfrm>
            <a:off x="-1588" y="66516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599BB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96" name="object 73"/>
          <p:cNvSpPr>
            <a:spLocks noChangeArrowheads="1"/>
          </p:cNvSpPr>
          <p:nvPr/>
        </p:nvSpPr>
        <p:spPr bwMode="auto">
          <a:xfrm>
            <a:off x="-1588" y="66579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569AB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97" name="object 74"/>
          <p:cNvSpPr>
            <a:spLocks noChangeArrowheads="1"/>
          </p:cNvSpPr>
          <p:nvPr/>
        </p:nvSpPr>
        <p:spPr bwMode="auto">
          <a:xfrm>
            <a:off x="-1588" y="66659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5399B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98" name="object 75"/>
          <p:cNvSpPr>
            <a:spLocks noChangeArrowheads="1"/>
          </p:cNvSpPr>
          <p:nvPr/>
        </p:nvSpPr>
        <p:spPr bwMode="auto">
          <a:xfrm>
            <a:off x="-1588" y="66722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5096B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99" name="object 76"/>
          <p:cNvSpPr>
            <a:spLocks noChangeArrowheads="1"/>
          </p:cNvSpPr>
          <p:nvPr/>
        </p:nvSpPr>
        <p:spPr bwMode="auto">
          <a:xfrm>
            <a:off x="-1588" y="66802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4D94B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300" name="object 77"/>
          <p:cNvSpPr>
            <a:spLocks noChangeArrowheads="1"/>
          </p:cNvSpPr>
          <p:nvPr/>
        </p:nvSpPr>
        <p:spPr bwMode="auto">
          <a:xfrm>
            <a:off x="-1588" y="66881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4A92B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301" name="object 78"/>
          <p:cNvSpPr>
            <a:spLocks noChangeArrowheads="1"/>
          </p:cNvSpPr>
          <p:nvPr/>
        </p:nvSpPr>
        <p:spPr bwMode="auto">
          <a:xfrm>
            <a:off x="-1588" y="66944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4791B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302" name="object 79"/>
          <p:cNvSpPr>
            <a:spLocks noChangeArrowheads="1"/>
          </p:cNvSpPr>
          <p:nvPr/>
        </p:nvSpPr>
        <p:spPr bwMode="auto">
          <a:xfrm>
            <a:off x="-1588" y="67024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448FB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303" name="object 80"/>
          <p:cNvSpPr>
            <a:spLocks noChangeArrowheads="1"/>
          </p:cNvSpPr>
          <p:nvPr/>
        </p:nvSpPr>
        <p:spPr bwMode="auto">
          <a:xfrm>
            <a:off x="-1588" y="67087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418DB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304" name="object 81"/>
          <p:cNvSpPr>
            <a:spLocks noChangeArrowheads="1"/>
          </p:cNvSpPr>
          <p:nvPr/>
        </p:nvSpPr>
        <p:spPr bwMode="auto">
          <a:xfrm>
            <a:off x="-1588" y="67167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3E8BB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305" name="object 82"/>
          <p:cNvSpPr>
            <a:spLocks noChangeArrowheads="1"/>
          </p:cNvSpPr>
          <p:nvPr/>
        </p:nvSpPr>
        <p:spPr bwMode="auto">
          <a:xfrm>
            <a:off x="-1588" y="67230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3B89B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306" name="object 83"/>
          <p:cNvSpPr>
            <a:spLocks noChangeArrowheads="1"/>
          </p:cNvSpPr>
          <p:nvPr/>
        </p:nvSpPr>
        <p:spPr bwMode="auto">
          <a:xfrm>
            <a:off x="-1588" y="67310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3888A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307" name="object 84"/>
          <p:cNvSpPr>
            <a:spLocks noChangeArrowheads="1"/>
          </p:cNvSpPr>
          <p:nvPr/>
        </p:nvSpPr>
        <p:spPr bwMode="auto">
          <a:xfrm>
            <a:off x="-1588" y="67389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3586A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308" name="object 85"/>
          <p:cNvSpPr>
            <a:spLocks noChangeArrowheads="1"/>
          </p:cNvSpPr>
          <p:nvPr/>
        </p:nvSpPr>
        <p:spPr bwMode="auto">
          <a:xfrm>
            <a:off x="-1588" y="67452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3384A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309" name="object 86"/>
          <p:cNvSpPr>
            <a:spLocks noChangeArrowheads="1"/>
          </p:cNvSpPr>
          <p:nvPr/>
        </p:nvSpPr>
        <p:spPr bwMode="auto">
          <a:xfrm>
            <a:off x="-1588" y="67532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2F82A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310" name="object 87"/>
          <p:cNvSpPr>
            <a:spLocks noChangeArrowheads="1"/>
          </p:cNvSpPr>
          <p:nvPr/>
        </p:nvSpPr>
        <p:spPr bwMode="auto">
          <a:xfrm>
            <a:off x="-1588" y="67595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2C80A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311" name="object 88"/>
          <p:cNvSpPr>
            <a:spLocks noChangeArrowheads="1"/>
          </p:cNvSpPr>
          <p:nvPr/>
        </p:nvSpPr>
        <p:spPr bwMode="auto">
          <a:xfrm>
            <a:off x="-1588" y="67675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297FA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312" name="object 89"/>
          <p:cNvSpPr>
            <a:spLocks noChangeArrowheads="1"/>
          </p:cNvSpPr>
          <p:nvPr/>
        </p:nvSpPr>
        <p:spPr bwMode="auto">
          <a:xfrm>
            <a:off x="-1588" y="67754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267DA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313" name="object 90"/>
          <p:cNvSpPr>
            <a:spLocks noChangeArrowheads="1"/>
          </p:cNvSpPr>
          <p:nvPr/>
        </p:nvSpPr>
        <p:spPr bwMode="auto">
          <a:xfrm>
            <a:off x="-1588" y="67818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237BA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314" name="object 91"/>
          <p:cNvSpPr>
            <a:spLocks noChangeArrowheads="1"/>
          </p:cNvSpPr>
          <p:nvPr/>
        </p:nvSpPr>
        <p:spPr bwMode="auto">
          <a:xfrm>
            <a:off x="-1588" y="67897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2079A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315" name="object 92"/>
          <p:cNvSpPr>
            <a:spLocks noChangeArrowheads="1"/>
          </p:cNvSpPr>
          <p:nvPr/>
        </p:nvSpPr>
        <p:spPr bwMode="auto">
          <a:xfrm>
            <a:off x="-1588" y="67976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1D77A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316" name="object 93"/>
          <p:cNvSpPr>
            <a:spLocks noChangeArrowheads="1"/>
          </p:cNvSpPr>
          <p:nvPr/>
        </p:nvSpPr>
        <p:spPr bwMode="auto">
          <a:xfrm>
            <a:off x="-1588" y="68040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1A76A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317" name="object 94"/>
          <p:cNvSpPr>
            <a:spLocks noChangeArrowheads="1"/>
          </p:cNvSpPr>
          <p:nvPr/>
        </p:nvSpPr>
        <p:spPr bwMode="auto">
          <a:xfrm>
            <a:off x="-1588" y="68103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1774A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318" name="object 95"/>
          <p:cNvSpPr>
            <a:spLocks noChangeArrowheads="1"/>
          </p:cNvSpPr>
          <p:nvPr/>
        </p:nvSpPr>
        <p:spPr bwMode="auto">
          <a:xfrm>
            <a:off x="-1588" y="68183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1472A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319" name="object 96"/>
          <p:cNvSpPr>
            <a:spLocks noChangeArrowheads="1"/>
          </p:cNvSpPr>
          <p:nvPr/>
        </p:nvSpPr>
        <p:spPr bwMode="auto">
          <a:xfrm>
            <a:off x="-1588" y="68262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1170A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320" name="object 97"/>
          <p:cNvSpPr>
            <a:spLocks noChangeArrowheads="1"/>
          </p:cNvSpPr>
          <p:nvPr/>
        </p:nvSpPr>
        <p:spPr bwMode="auto">
          <a:xfrm>
            <a:off x="-1588" y="68326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0E6E9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321" name="object 98"/>
          <p:cNvSpPr>
            <a:spLocks noChangeArrowheads="1"/>
          </p:cNvSpPr>
          <p:nvPr/>
        </p:nvSpPr>
        <p:spPr bwMode="auto">
          <a:xfrm>
            <a:off x="-1588" y="68405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0B6D9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322" name="object 99"/>
          <p:cNvSpPr>
            <a:spLocks noChangeArrowheads="1"/>
          </p:cNvSpPr>
          <p:nvPr/>
        </p:nvSpPr>
        <p:spPr bwMode="auto">
          <a:xfrm>
            <a:off x="-1588" y="68484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086B9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323" name="object 100"/>
          <p:cNvSpPr>
            <a:spLocks noChangeArrowheads="1"/>
          </p:cNvSpPr>
          <p:nvPr/>
        </p:nvSpPr>
        <p:spPr bwMode="auto">
          <a:xfrm>
            <a:off x="-1588" y="68548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05699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324" name="object 101"/>
          <p:cNvSpPr>
            <a:spLocks noChangeArrowheads="1"/>
          </p:cNvSpPr>
          <p:nvPr/>
        </p:nvSpPr>
        <p:spPr bwMode="auto">
          <a:xfrm>
            <a:off x="304800" y="6323013"/>
            <a:ext cx="723900" cy="4794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325" name="object 102"/>
          <p:cNvSpPr>
            <a:spLocks noChangeArrowheads="1"/>
          </p:cNvSpPr>
          <p:nvPr/>
        </p:nvSpPr>
        <p:spPr bwMode="auto">
          <a:xfrm>
            <a:off x="1020763" y="6454775"/>
            <a:ext cx="1384300" cy="228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326" name="object 103"/>
          <p:cNvSpPr>
            <a:spLocks noChangeArrowheads="1"/>
          </p:cNvSpPr>
          <p:nvPr/>
        </p:nvSpPr>
        <p:spPr bwMode="auto">
          <a:xfrm>
            <a:off x="0" y="6127750"/>
            <a:ext cx="9137650" cy="38100"/>
          </a:xfrm>
          <a:custGeom>
            <a:avLst/>
            <a:gdLst>
              <a:gd name="T0" fmla="*/ 0 w 9137650"/>
              <a:gd name="T1" fmla="*/ 0 h 38097"/>
              <a:gd name="T2" fmla="*/ 9137650 w 9137650"/>
              <a:gd name="T3" fmla="*/ 38097 h 38097"/>
            </a:gdLst>
            <a:ahLst/>
            <a:cxnLst/>
            <a:rect l="T0" t="T1" r="T2" b="T3"/>
            <a:pathLst>
              <a:path w="9137650" h="38097">
                <a:moveTo>
                  <a:pt x="0" y="38097"/>
                </a:moveTo>
                <a:lnTo>
                  <a:pt x="9137650" y="38097"/>
                </a:lnTo>
                <a:lnTo>
                  <a:pt x="913765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327" name="object 104"/>
          <p:cNvSpPr>
            <a:spLocks noChangeArrowheads="1"/>
          </p:cNvSpPr>
          <p:nvPr/>
        </p:nvSpPr>
        <p:spPr bwMode="auto">
          <a:xfrm>
            <a:off x="0" y="6127750"/>
            <a:ext cx="9137650" cy="38100"/>
          </a:xfrm>
          <a:custGeom>
            <a:avLst/>
            <a:gdLst>
              <a:gd name="T0" fmla="*/ 0 w 9137650"/>
              <a:gd name="T1" fmla="*/ 0 h 38097"/>
              <a:gd name="T2" fmla="*/ 9137650 w 9137650"/>
              <a:gd name="T3" fmla="*/ 38097 h 38097"/>
            </a:gdLst>
            <a:ahLst/>
            <a:cxnLst/>
            <a:rect l="T0" t="T1" r="T2" b="T3"/>
            <a:pathLst>
              <a:path w="9137650" h="38097">
                <a:moveTo>
                  <a:pt x="0" y="38097"/>
                </a:moveTo>
                <a:lnTo>
                  <a:pt x="9137650" y="38097"/>
                </a:lnTo>
                <a:lnTo>
                  <a:pt x="913765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328" name="object 105"/>
          <p:cNvSpPr>
            <a:spLocks noChangeArrowheads="1"/>
          </p:cNvSpPr>
          <p:nvPr/>
        </p:nvSpPr>
        <p:spPr bwMode="auto">
          <a:xfrm>
            <a:off x="0" y="6162675"/>
            <a:ext cx="9137650" cy="38100"/>
          </a:xfrm>
          <a:custGeom>
            <a:avLst/>
            <a:gdLst>
              <a:gd name="T0" fmla="*/ 0 w 9137650"/>
              <a:gd name="T1" fmla="*/ 0 h 38097"/>
              <a:gd name="T2" fmla="*/ 9137650 w 9137650"/>
              <a:gd name="T3" fmla="*/ 38097 h 38097"/>
            </a:gdLst>
            <a:ahLst/>
            <a:cxnLst/>
            <a:rect l="T0" t="T1" r="T2" b="T3"/>
            <a:pathLst>
              <a:path w="9137650" h="38097">
                <a:moveTo>
                  <a:pt x="0" y="38097"/>
                </a:moveTo>
                <a:lnTo>
                  <a:pt x="9137650" y="38097"/>
                </a:lnTo>
                <a:lnTo>
                  <a:pt x="913765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329" name="object 106"/>
          <p:cNvSpPr>
            <a:spLocks noChangeArrowheads="1"/>
          </p:cNvSpPr>
          <p:nvPr/>
        </p:nvSpPr>
        <p:spPr bwMode="auto">
          <a:xfrm>
            <a:off x="0" y="6162675"/>
            <a:ext cx="9137650" cy="38100"/>
          </a:xfrm>
          <a:custGeom>
            <a:avLst/>
            <a:gdLst>
              <a:gd name="T0" fmla="*/ 0 w 9137650"/>
              <a:gd name="T1" fmla="*/ 0 h 38097"/>
              <a:gd name="T2" fmla="*/ 9137650 w 9137650"/>
              <a:gd name="T3" fmla="*/ 38097 h 38097"/>
            </a:gdLst>
            <a:ahLst/>
            <a:cxnLst/>
            <a:rect l="T0" t="T1" r="T2" b="T3"/>
            <a:pathLst>
              <a:path w="9137650" h="38097">
                <a:moveTo>
                  <a:pt x="0" y="38097"/>
                </a:moveTo>
                <a:lnTo>
                  <a:pt x="9137650" y="38097"/>
                </a:lnTo>
                <a:lnTo>
                  <a:pt x="913765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330" name="object 107"/>
          <p:cNvSpPr>
            <a:spLocks noChangeArrowheads="1"/>
          </p:cNvSpPr>
          <p:nvPr/>
        </p:nvSpPr>
        <p:spPr bwMode="auto">
          <a:xfrm>
            <a:off x="0" y="6200775"/>
            <a:ext cx="9137650" cy="57150"/>
          </a:xfrm>
          <a:custGeom>
            <a:avLst/>
            <a:gdLst>
              <a:gd name="T0" fmla="*/ 0 w 9137650"/>
              <a:gd name="T1" fmla="*/ 0 h 57146"/>
              <a:gd name="T2" fmla="*/ 9137650 w 9137650"/>
              <a:gd name="T3" fmla="*/ 57146 h 57146"/>
            </a:gdLst>
            <a:ahLst/>
            <a:cxnLst/>
            <a:rect l="T0" t="T1" r="T2" b="T3"/>
            <a:pathLst>
              <a:path w="9137650" h="57146">
                <a:moveTo>
                  <a:pt x="0" y="57146"/>
                </a:moveTo>
                <a:lnTo>
                  <a:pt x="9137650" y="57146"/>
                </a:lnTo>
                <a:lnTo>
                  <a:pt x="9137650" y="0"/>
                </a:lnTo>
                <a:lnTo>
                  <a:pt x="0" y="0"/>
                </a:lnTo>
                <a:lnTo>
                  <a:pt x="0" y="57146"/>
                </a:lnTo>
                <a:close/>
              </a:path>
            </a:pathLst>
          </a:cu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331" name="object 16"/>
          <p:cNvSpPr>
            <a:spLocks noChangeArrowheads="1"/>
          </p:cNvSpPr>
          <p:nvPr/>
        </p:nvSpPr>
        <p:spPr bwMode="auto">
          <a:xfrm>
            <a:off x="2041525" y="1704975"/>
            <a:ext cx="5715000" cy="40227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332" name="object 17"/>
          <p:cNvSpPr>
            <a:spLocks noChangeArrowheads="1"/>
          </p:cNvSpPr>
          <p:nvPr/>
        </p:nvSpPr>
        <p:spPr bwMode="auto">
          <a:xfrm>
            <a:off x="3600450" y="2519363"/>
            <a:ext cx="2209800" cy="5143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44825" y="320675"/>
            <a:ext cx="3173413" cy="330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585"/>
              </a:lnSpc>
              <a:spcBef>
                <a:spcPts val="129"/>
              </a:spcBef>
              <a:spcAft>
                <a:spcPts val="0"/>
              </a:spcAft>
              <a:defRPr/>
            </a:pPr>
            <a:r>
              <a:rPr sz="2400" b="1" spc="9" dirty="0">
                <a:solidFill>
                  <a:srgbClr val="000099"/>
                </a:solidFill>
                <a:latin typeface="Tahoma"/>
                <a:cs typeface="Tahoma"/>
              </a:rPr>
              <a:t>S</a:t>
            </a:r>
            <a:r>
              <a:rPr sz="2400" b="1" dirty="0">
                <a:solidFill>
                  <a:srgbClr val="000099"/>
                </a:solidFill>
                <a:latin typeface="Tahoma"/>
                <a:cs typeface="Tahoma"/>
              </a:rPr>
              <a:t>I</a:t>
            </a:r>
            <a:r>
              <a:rPr sz="2400" b="1" spc="4" dirty="0">
                <a:solidFill>
                  <a:srgbClr val="000099"/>
                </a:solidFill>
                <a:latin typeface="Tahoma"/>
                <a:cs typeface="Tahoma"/>
              </a:rPr>
              <a:t>M</a:t>
            </a:r>
            <a:r>
              <a:rPr sz="2400" b="1" spc="-9" dirty="0">
                <a:solidFill>
                  <a:srgbClr val="000099"/>
                </a:solidFill>
                <a:latin typeface="Tahoma"/>
                <a:cs typeface="Tahoma"/>
              </a:rPr>
              <a:t>P</a:t>
            </a:r>
            <a:r>
              <a:rPr sz="2400" b="1" spc="-4" dirty="0">
                <a:solidFill>
                  <a:srgbClr val="000099"/>
                </a:solidFill>
                <a:latin typeface="Tahoma"/>
                <a:cs typeface="Tahoma"/>
              </a:rPr>
              <a:t>L</a:t>
            </a:r>
            <a:r>
              <a:rPr sz="2400" b="1" dirty="0">
                <a:solidFill>
                  <a:srgbClr val="000099"/>
                </a:solidFill>
                <a:latin typeface="Tahoma"/>
                <a:cs typeface="Tahoma"/>
              </a:rPr>
              <a:t>ES N</a:t>
            </a:r>
            <a:r>
              <a:rPr sz="2400" b="1" spc="-4" dirty="0">
                <a:solidFill>
                  <a:srgbClr val="000099"/>
                </a:solidFill>
                <a:latin typeface="Tahoma"/>
                <a:cs typeface="Tahoma"/>
              </a:rPr>
              <a:t>A</a:t>
            </a:r>
            <a:r>
              <a:rPr sz="2400" b="1" dirty="0">
                <a:solidFill>
                  <a:srgbClr val="000099"/>
                </a:solidFill>
                <a:latin typeface="Tahoma"/>
                <a:cs typeface="Tahoma"/>
              </a:rPr>
              <a:t>CION</a:t>
            </a:r>
            <a:r>
              <a:rPr sz="2400" b="1" spc="-4" dirty="0">
                <a:solidFill>
                  <a:srgbClr val="000099"/>
                </a:solidFill>
                <a:latin typeface="Tahoma"/>
                <a:cs typeface="Tahoma"/>
              </a:rPr>
              <a:t>A</a:t>
            </a:r>
            <a:r>
              <a:rPr sz="2400" b="1" dirty="0">
                <a:solidFill>
                  <a:srgbClr val="000099"/>
                </a:solidFill>
                <a:latin typeface="Tahoma"/>
                <a:cs typeface="Tahoma"/>
              </a:rPr>
              <a:t>L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36675" y="1081088"/>
            <a:ext cx="6640513" cy="1320800"/>
          </a:xfrm>
          <a:prstGeom prst="rect">
            <a:avLst/>
          </a:prstGeom>
        </p:spPr>
        <p:txBody>
          <a:bodyPr lIns="0" tIns="0" rIns="0" bIns="0"/>
          <a:lstStyle/>
          <a:p>
            <a:pPr marL="90488" algn="ctr">
              <a:lnSpc>
                <a:spcPts val="2788"/>
              </a:lnSpc>
              <a:spcBef>
                <a:spcPts val="138"/>
              </a:spcBef>
            </a:pPr>
            <a:r>
              <a:rPr lang="en-US" sz="2600">
                <a:latin typeface="Tahoma" pitchFamily="34" charset="0"/>
                <a:cs typeface="Tahoma" pitchFamily="34" charset="0"/>
              </a:rPr>
              <a:t>SOLUCIONES DE TECNOLOGIA INTENSIVA</a:t>
            </a:r>
          </a:p>
          <a:p>
            <a:pPr marL="90488">
              <a:lnSpc>
                <a:spcPct val="96000"/>
              </a:lnSpc>
              <a:spcBef>
                <a:spcPts val="1363"/>
              </a:spcBef>
            </a:pPr>
            <a:r>
              <a:rPr lang="en-US" sz="2000" b="1">
                <a:solidFill>
                  <a:srgbClr val="0000CC"/>
                </a:solidFill>
                <a:cs typeface="Arial" charset="0"/>
              </a:rPr>
              <a:t>Sítio electr</a:t>
            </a:r>
            <a:r>
              <a:rPr lang="es-ES_tradnl" sz="2000" b="1">
                <a:solidFill>
                  <a:srgbClr val="0000CC"/>
                </a:solidFill>
                <a:cs typeface="Arial" charset="0"/>
              </a:rPr>
              <a:t>o</a:t>
            </a:r>
            <a:r>
              <a:rPr lang="en-US" sz="2000" b="1">
                <a:solidFill>
                  <a:srgbClr val="0000CC"/>
                </a:solidFill>
                <a:cs typeface="Arial" charset="0"/>
              </a:rPr>
              <a:t>nico d</a:t>
            </a:r>
            <a:r>
              <a:rPr lang="es-ES_tradnl" sz="2000" b="1">
                <a:solidFill>
                  <a:srgbClr val="0000CC"/>
                </a:solidFill>
                <a:cs typeface="Arial" charset="0"/>
              </a:rPr>
              <a:t>e</a:t>
            </a:r>
            <a:r>
              <a:rPr lang="en-US" sz="2000" b="1">
                <a:solidFill>
                  <a:srgbClr val="0000CC"/>
                </a:solidFill>
                <a:cs typeface="Arial" charset="0"/>
              </a:rPr>
              <a:t> SIMPLES NACIONAL</a:t>
            </a:r>
            <a:endParaRPr lang="en-US" sz="2000">
              <a:cs typeface="Arial" charset="0"/>
            </a:endParaRPr>
          </a:p>
          <a:p>
            <a:pPr marL="90488">
              <a:lnSpc>
                <a:spcPct val="96000"/>
              </a:lnSpc>
              <a:spcBef>
                <a:spcPts val="1000"/>
              </a:spcBef>
            </a:pPr>
            <a:r>
              <a:rPr lang="en-US" sz="2400">
                <a:latin typeface="Times New Roman" pitchFamily="18" charset="0"/>
                <a:cs typeface="Times New Roman" pitchFamily="18" charset="0"/>
                <a:hlinkClick r:id="rId6"/>
              </a:rPr>
              <a:t>http://www8.receita.fazenda.gov.br/SimplesNacional/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35" name="object 13"/>
          <p:cNvSpPr txBox="1">
            <a:spLocks noChangeArrowheads="1"/>
          </p:cNvSpPr>
          <p:nvPr/>
        </p:nvSpPr>
        <p:spPr bwMode="auto">
          <a:xfrm>
            <a:off x="800100" y="1582738"/>
            <a:ext cx="32385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763"/>
              </a:lnSpc>
              <a:spcBef>
                <a:spcPts val="138"/>
              </a:spcBef>
            </a:pPr>
            <a:r>
              <a:rPr lang="en-US" sz="2600">
                <a:latin typeface="Wingdings" pitchFamily="2" charset="2"/>
              </a:rPr>
              <a:t></a:t>
            </a:r>
          </a:p>
        </p:txBody>
      </p:sp>
      <p:sp>
        <p:nvSpPr>
          <p:cNvPr id="10336" name="object 12"/>
          <p:cNvSpPr txBox="1">
            <a:spLocks noChangeArrowheads="1"/>
          </p:cNvSpPr>
          <p:nvPr/>
        </p:nvSpPr>
        <p:spPr bwMode="auto">
          <a:xfrm>
            <a:off x="827088" y="3167063"/>
            <a:ext cx="322262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763"/>
              </a:lnSpc>
              <a:spcBef>
                <a:spcPts val="138"/>
              </a:spcBef>
            </a:pPr>
            <a:r>
              <a:rPr lang="en-US" sz="2600">
                <a:latin typeface="Wingdings" pitchFamily="2" charset="2"/>
              </a:rPr>
              <a:t>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333500" y="3230563"/>
            <a:ext cx="7377113" cy="1503362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lnSpc>
                <a:spcPts val="2150"/>
              </a:lnSpc>
              <a:spcBef>
                <a:spcPts val="113"/>
              </a:spcBef>
            </a:pPr>
            <a:r>
              <a:rPr lang="es-ES_tradnl" sz="2000" b="1">
                <a:solidFill>
                  <a:srgbClr val="0000CC"/>
                </a:solidFill>
                <a:cs typeface="Arial" charset="0"/>
              </a:rPr>
              <a:t>Las</a:t>
            </a:r>
            <a:r>
              <a:rPr lang="en-US" sz="2000" b="1">
                <a:solidFill>
                  <a:srgbClr val="0000CC"/>
                </a:solidFill>
                <a:cs typeface="Arial" charset="0"/>
              </a:rPr>
              <a:t> transa</a:t>
            </a:r>
            <a:r>
              <a:rPr lang="es-ES_tradnl" sz="2000" b="1">
                <a:solidFill>
                  <a:srgbClr val="0000CC"/>
                </a:solidFill>
                <a:cs typeface="Arial" charset="0"/>
              </a:rPr>
              <a:t>cciones </a:t>
            </a:r>
            <a:r>
              <a:rPr lang="en-US" sz="2000" b="1">
                <a:solidFill>
                  <a:srgbClr val="0000CC"/>
                </a:solidFill>
                <a:cs typeface="Arial" charset="0"/>
              </a:rPr>
              <a:t>realizadas </a:t>
            </a:r>
            <a:r>
              <a:rPr lang="es-ES_tradnl" sz="2000" b="1">
                <a:solidFill>
                  <a:srgbClr val="0000CC"/>
                </a:solidFill>
                <a:cs typeface="Arial" charset="0"/>
              </a:rPr>
              <a:t>por</a:t>
            </a:r>
            <a:r>
              <a:rPr lang="en-US" sz="2000" b="1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sz="2000" b="1" i="1">
                <a:solidFill>
                  <a:srgbClr val="0000CC"/>
                </a:solidFill>
                <a:cs typeface="Arial" charset="0"/>
              </a:rPr>
              <a:t> internet</a:t>
            </a:r>
            <a:r>
              <a:rPr lang="en-US" sz="2000" b="1">
                <a:solidFill>
                  <a:srgbClr val="0000CC"/>
                </a:solidFill>
                <a:cs typeface="Arial" charset="0"/>
              </a:rPr>
              <a:t>:</a:t>
            </a:r>
            <a:endParaRPr lang="en-US" sz="2000">
              <a:cs typeface="Arial" charset="0"/>
            </a:endParaRPr>
          </a:p>
          <a:p>
            <a:pPr marL="12700">
              <a:lnSpc>
                <a:spcPct val="101000"/>
              </a:lnSpc>
              <a:spcBef>
                <a:spcPts val="775"/>
              </a:spcBef>
            </a:pPr>
            <a:r>
              <a:rPr lang="en-US" sz="2600">
                <a:latin typeface="Tahoma" pitchFamily="34" charset="0"/>
                <a:cs typeface="Tahoma" pitchFamily="34" charset="0"/>
              </a:rPr>
              <a:t>P</a:t>
            </a:r>
            <a:r>
              <a:rPr lang="es-ES_tradnl" sz="2600">
                <a:latin typeface="Tahoma" pitchFamily="34" charset="0"/>
                <a:cs typeface="Tahoma" pitchFamily="34" charset="0"/>
              </a:rPr>
              <a:t>or los</a:t>
            </a:r>
            <a:r>
              <a:rPr lang="en-US" sz="2600">
                <a:latin typeface="Tahoma" pitchFamily="34" charset="0"/>
                <a:cs typeface="Tahoma" pitchFamily="34" charset="0"/>
              </a:rPr>
              <a:t> contribu</a:t>
            </a:r>
            <a:r>
              <a:rPr lang="es-ES_tradnl" sz="2600">
                <a:latin typeface="Tahoma" pitchFamily="34" charset="0"/>
                <a:cs typeface="Tahoma" pitchFamily="34" charset="0"/>
              </a:rPr>
              <a:t>yen</a:t>
            </a:r>
            <a:r>
              <a:rPr lang="en-US" sz="2600">
                <a:latin typeface="Tahoma" pitchFamily="34" charset="0"/>
                <a:cs typeface="Tahoma" pitchFamily="34" charset="0"/>
              </a:rPr>
              <a:t>tes:</a:t>
            </a:r>
          </a:p>
          <a:p>
            <a:pPr marL="12700">
              <a:lnSpc>
                <a:spcPct val="96000"/>
              </a:lnSpc>
              <a:spcBef>
                <a:spcPts val="913"/>
              </a:spcBef>
            </a:pPr>
            <a:r>
              <a:rPr lang="en-US" sz="2000">
                <a:solidFill>
                  <a:srgbClr val="0000CC"/>
                </a:solidFill>
                <a:cs typeface="Arial" charset="0"/>
              </a:rPr>
              <a:t>Op</a:t>
            </a:r>
            <a:r>
              <a:rPr lang="es-ES_tradnl" sz="2000">
                <a:solidFill>
                  <a:srgbClr val="0000CC"/>
                </a:solidFill>
                <a:cs typeface="Arial" charset="0"/>
              </a:rPr>
              <a:t>ciones de</a:t>
            </a:r>
            <a:r>
              <a:rPr lang="en-US" sz="2000">
                <a:solidFill>
                  <a:srgbClr val="0000CC"/>
                </a:solidFill>
                <a:cs typeface="Arial" charset="0"/>
              </a:rPr>
              <a:t> Regime</a:t>
            </a:r>
            <a:r>
              <a:rPr lang="es-ES_tradnl" sz="2000">
                <a:solidFill>
                  <a:srgbClr val="0000CC"/>
                </a:solidFill>
                <a:cs typeface="Arial" charset="0"/>
              </a:rPr>
              <a:t>n</a:t>
            </a:r>
            <a:r>
              <a:rPr lang="en-US" sz="2000">
                <a:solidFill>
                  <a:srgbClr val="0000CC"/>
                </a:solidFill>
                <a:cs typeface="Arial" charset="0"/>
              </a:rPr>
              <a:t>, C</a:t>
            </a:r>
            <a:r>
              <a:rPr lang="es-ES_tradnl" sz="2000">
                <a:solidFill>
                  <a:srgbClr val="0000CC"/>
                </a:solidFill>
                <a:cs typeface="Arial" charset="0"/>
              </a:rPr>
              <a:t>a</a:t>
            </a:r>
            <a:r>
              <a:rPr lang="en-US" sz="2000">
                <a:solidFill>
                  <a:srgbClr val="0000CC"/>
                </a:solidFill>
                <a:cs typeface="Arial" charset="0"/>
              </a:rPr>
              <a:t>lculo d</a:t>
            </a:r>
            <a:r>
              <a:rPr lang="es-ES_tradnl" sz="2000">
                <a:solidFill>
                  <a:srgbClr val="0000CC"/>
                </a:solidFill>
                <a:cs typeface="Arial" charset="0"/>
              </a:rPr>
              <a:t>e los</a:t>
            </a:r>
            <a:r>
              <a:rPr lang="en-US" sz="2000">
                <a:solidFill>
                  <a:srgbClr val="0000CC"/>
                </a:solidFill>
                <a:cs typeface="Arial" charset="0"/>
              </a:rPr>
              <a:t> Imp</a:t>
            </a:r>
            <a:r>
              <a:rPr lang="es-ES_tradnl" sz="2000">
                <a:solidFill>
                  <a:srgbClr val="0000CC"/>
                </a:solidFill>
                <a:cs typeface="Arial" charset="0"/>
              </a:rPr>
              <a:t>ue</a:t>
            </a:r>
            <a:r>
              <a:rPr lang="en-US" sz="2000">
                <a:solidFill>
                  <a:srgbClr val="0000CC"/>
                </a:solidFill>
                <a:cs typeface="Arial" charset="0"/>
              </a:rPr>
              <a:t>stos a </a:t>
            </a:r>
            <a:r>
              <a:rPr lang="es-ES_tradnl" sz="2000">
                <a:solidFill>
                  <a:srgbClr val="0000CC"/>
                </a:solidFill>
                <a:cs typeface="Arial" charset="0"/>
              </a:rPr>
              <a:t>p</a:t>
            </a:r>
            <a:r>
              <a:rPr lang="en-US" sz="2000">
                <a:solidFill>
                  <a:srgbClr val="0000CC"/>
                </a:solidFill>
                <a:cs typeface="Arial" charset="0"/>
              </a:rPr>
              <a:t>agar, Ex</a:t>
            </a:r>
            <a:r>
              <a:rPr lang="es-ES_tradnl" sz="2000">
                <a:solidFill>
                  <a:srgbClr val="0000CC"/>
                </a:solidFill>
                <a:cs typeface="Arial" charset="0"/>
              </a:rPr>
              <a:t>empciones y declaraciones</a:t>
            </a:r>
            <a:endParaRPr lang="en-US" sz="2000">
              <a:cs typeface="Arial" charset="0"/>
            </a:endParaRPr>
          </a:p>
        </p:txBody>
      </p:sp>
      <p:sp>
        <p:nvSpPr>
          <p:cNvPr id="10338" name="object 10"/>
          <p:cNvSpPr txBox="1">
            <a:spLocks noChangeArrowheads="1"/>
          </p:cNvSpPr>
          <p:nvPr/>
        </p:nvSpPr>
        <p:spPr bwMode="auto">
          <a:xfrm>
            <a:off x="800100" y="4149725"/>
            <a:ext cx="20478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150"/>
              </a:lnSpc>
              <a:spcBef>
                <a:spcPts val="113"/>
              </a:spcBef>
            </a:pPr>
            <a:r>
              <a:rPr lang="en-US" sz="2000">
                <a:cs typeface="Arial" charset="0"/>
              </a:rPr>
              <a:t>o</a:t>
            </a:r>
          </a:p>
        </p:txBody>
      </p:sp>
      <p:sp>
        <p:nvSpPr>
          <p:cNvPr id="10339" name="object 9"/>
          <p:cNvSpPr txBox="1">
            <a:spLocks noChangeArrowheads="1"/>
          </p:cNvSpPr>
          <p:nvPr/>
        </p:nvSpPr>
        <p:spPr bwMode="auto">
          <a:xfrm>
            <a:off x="8505825" y="4149725"/>
            <a:ext cx="20478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150"/>
              </a:lnSpc>
              <a:spcBef>
                <a:spcPts val="113"/>
              </a:spcBef>
            </a:pPr>
            <a:endParaRPr lang="en-US" sz="2000">
              <a:cs typeface="Arial" charset="0"/>
            </a:endParaRPr>
          </a:p>
        </p:txBody>
      </p:sp>
      <p:sp>
        <p:nvSpPr>
          <p:cNvPr id="10340" name="object 8"/>
          <p:cNvSpPr txBox="1">
            <a:spLocks noChangeArrowheads="1"/>
          </p:cNvSpPr>
          <p:nvPr/>
        </p:nvSpPr>
        <p:spPr bwMode="auto">
          <a:xfrm>
            <a:off x="800100" y="4454525"/>
            <a:ext cx="155098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150"/>
              </a:lnSpc>
              <a:spcBef>
                <a:spcPts val="113"/>
              </a:spcBef>
            </a:pPr>
            <a:endParaRPr lang="en-US" sz="2000">
              <a:cs typeface="Arial" charset="0"/>
            </a:endParaRPr>
          </a:p>
        </p:txBody>
      </p:sp>
      <p:sp>
        <p:nvSpPr>
          <p:cNvPr id="10341" name="object 7"/>
          <p:cNvSpPr txBox="1">
            <a:spLocks noChangeArrowheads="1"/>
          </p:cNvSpPr>
          <p:nvPr/>
        </p:nvSpPr>
        <p:spPr bwMode="auto">
          <a:xfrm>
            <a:off x="800100" y="4860925"/>
            <a:ext cx="20478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150"/>
              </a:lnSpc>
              <a:spcBef>
                <a:spcPts val="113"/>
              </a:spcBef>
            </a:pPr>
            <a:r>
              <a:rPr lang="en-US" sz="2000">
                <a:cs typeface="Arial" charset="0"/>
              </a:rPr>
              <a:t>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54138" y="4860925"/>
            <a:ext cx="7289800" cy="584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145"/>
              </a:lnSpc>
              <a:spcBef>
                <a:spcPts val="107"/>
              </a:spcBef>
              <a:spcAft>
                <a:spcPts val="0"/>
              </a:spcAft>
              <a:defRPr/>
            </a:pPr>
            <a:r>
              <a:rPr sz="2000" spc="4" dirty="0" err="1">
                <a:solidFill>
                  <a:srgbClr val="0000CC"/>
                </a:solidFill>
                <a:latin typeface="Arial"/>
                <a:cs typeface="Arial"/>
              </a:rPr>
              <a:t>Con</a:t>
            </a:r>
            <a:r>
              <a:rPr sz="2000" dirty="0" err="1">
                <a:solidFill>
                  <a:srgbClr val="0000CC"/>
                </a:solidFill>
                <a:latin typeface="Arial"/>
                <a:cs typeface="Arial"/>
              </a:rPr>
              <a:t>s</a:t>
            </a:r>
            <a:r>
              <a:rPr sz="2000" spc="4" dirty="0" err="1">
                <a:solidFill>
                  <a:srgbClr val="0000CC"/>
                </a:solidFill>
                <a:latin typeface="Arial"/>
                <a:cs typeface="Arial"/>
              </a:rPr>
              <a:t>ul</a:t>
            </a:r>
            <a:r>
              <a:rPr sz="2000" spc="-4" dirty="0" err="1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000" dirty="0" err="1">
                <a:solidFill>
                  <a:srgbClr val="0000CC"/>
                </a:solidFill>
                <a:latin typeface="Arial"/>
                <a:cs typeface="Arial"/>
              </a:rPr>
              <a:t>as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lang="es-ES_tradnl" sz="200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lang="es-ES_tradnl" sz="2000" dirty="0">
                <a:solidFill>
                  <a:srgbClr val="0000CC"/>
                </a:solidFill>
                <a:latin typeface="Arial"/>
                <a:cs typeface="Arial"/>
              </a:rPr>
              <a:t>a la </a:t>
            </a:r>
            <a:r>
              <a:rPr lang="es-ES_tradnl" sz="2000" dirty="0" err="1">
                <a:solidFill>
                  <a:srgbClr val="0000CC"/>
                </a:solidFill>
                <a:latin typeface="Arial"/>
                <a:cs typeface="Arial"/>
              </a:rPr>
              <a:t>legislacion</a:t>
            </a:r>
            <a:r>
              <a:rPr lang="es-ES_tradnl" sz="200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, </a:t>
            </a:r>
            <a:r>
              <a:rPr sz="2000" spc="-4" dirty="0" err="1">
                <a:solidFill>
                  <a:srgbClr val="0000CC"/>
                </a:solidFill>
                <a:latin typeface="Arial"/>
                <a:cs typeface="Arial"/>
              </a:rPr>
              <a:t>M</a:t>
            </a:r>
            <a:r>
              <a:rPr sz="2000" spc="4" dirty="0" err="1">
                <a:solidFill>
                  <a:srgbClr val="0000CC"/>
                </a:solidFill>
                <a:latin typeface="Arial"/>
                <a:cs typeface="Arial"/>
              </a:rPr>
              <a:t>an</a:t>
            </a:r>
            <a:r>
              <a:rPr sz="2000" dirty="0" err="1">
                <a:solidFill>
                  <a:srgbClr val="0000CC"/>
                </a:solidFill>
                <a:latin typeface="Arial"/>
                <a:cs typeface="Arial"/>
              </a:rPr>
              <a:t>u</a:t>
            </a:r>
            <a:r>
              <a:rPr sz="2000" spc="4" dirty="0" err="1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lang="es-ES_tradnl" sz="2000" spc="4" dirty="0">
                <a:solidFill>
                  <a:srgbClr val="0000CC"/>
                </a:solidFill>
                <a:latin typeface="Arial"/>
                <a:cs typeface="Arial"/>
              </a:rPr>
              <a:t>le</a:t>
            </a:r>
            <a:r>
              <a:rPr sz="2000" spc="9" dirty="0">
                <a:solidFill>
                  <a:srgbClr val="0000CC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,</a:t>
            </a:r>
            <a:r>
              <a:rPr sz="2000" spc="-9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spc="4" dirty="0" err="1">
                <a:solidFill>
                  <a:srgbClr val="0000CC"/>
                </a:solidFill>
                <a:latin typeface="Arial"/>
                <a:cs typeface="Arial"/>
              </a:rPr>
              <a:t>P</a:t>
            </a:r>
            <a:r>
              <a:rPr sz="2000" spc="-4" dirty="0" err="1">
                <a:solidFill>
                  <a:srgbClr val="0000CC"/>
                </a:solidFill>
                <a:latin typeface="Arial"/>
                <a:cs typeface="Arial"/>
              </a:rPr>
              <a:t>l</a:t>
            </a:r>
            <a:r>
              <a:rPr sz="2000" dirty="0" err="1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000" spc="4" dirty="0" err="1">
                <a:solidFill>
                  <a:srgbClr val="0000CC"/>
                </a:solidFill>
                <a:latin typeface="Arial"/>
                <a:cs typeface="Arial"/>
              </a:rPr>
              <a:t>no</a:t>
            </a:r>
            <a:r>
              <a:rPr sz="2000" dirty="0" err="1">
                <a:solidFill>
                  <a:srgbClr val="0000CC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lang="es-ES_tradnl" sz="2000" dirty="0">
                <a:solidFill>
                  <a:srgbClr val="0000CC"/>
                </a:solidFill>
                <a:latin typeface="Arial"/>
                <a:cs typeface="Arial"/>
              </a:rPr>
              <a:t>y</a:t>
            </a:r>
            <a:r>
              <a:rPr sz="2000" spc="-4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spc="9" dirty="0" err="1">
                <a:solidFill>
                  <a:srgbClr val="0000CC"/>
                </a:solidFill>
                <a:latin typeface="Arial"/>
                <a:cs typeface="Arial"/>
              </a:rPr>
              <a:t>O</a:t>
            </a:r>
            <a:r>
              <a:rPr sz="2000" dirty="0" err="1">
                <a:solidFill>
                  <a:srgbClr val="0000CC"/>
                </a:solidFill>
                <a:latin typeface="Arial"/>
                <a:cs typeface="Arial"/>
              </a:rPr>
              <a:t>r</a:t>
            </a:r>
            <a:r>
              <a:rPr sz="2000" spc="-4" dirty="0" err="1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000" spc="4" dirty="0" err="1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000" dirty="0" err="1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000" spc="-4" dirty="0" err="1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000" spc="4" dirty="0" err="1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lang="es-ES_tradnl" sz="2000" spc="9" dirty="0" err="1">
                <a:solidFill>
                  <a:srgbClr val="0000CC"/>
                </a:solidFill>
                <a:latin typeface="Arial"/>
                <a:cs typeface="Arial"/>
              </a:rPr>
              <a:t>ciones</a:t>
            </a:r>
            <a:r>
              <a:rPr lang="es-ES_tradnl" sz="2000" spc="9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0100" y="5165725"/>
            <a:ext cx="4222750" cy="2794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145"/>
              </a:lnSpc>
              <a:spcBef>
                <a:spcPts val="107"/>
              </a:spcBef>
              <a:spcAft>
                <a:spcPts val="0"/>
              </a:spcAft>
              <a:defRPr/>
            </a:pPr>
            <a:r>
              <a:rPr lang="es-ES_tradnl" sz="2000" spc="4" dirty="0">
                <a:solidFill>
                  <a:srgbClr val="0000CC"/>
                </a:solidFill>
                <a:latin typeface="Arial"/>
                <a:cs typeface="Arial"/>
              </a:rPr>
              <a:t> sobre </a:t>
            </a:r>
            <a:r>
              <a:rPr sz="2000" spc="4" dirty="0">
                <a:solidFill>
                  <a:srgbClr val="0000CC"/>
                </a:solidFill>
                <a:latin typeface="Arial"/>
                <a:cs typeface="Arial"/>
              </a:rPr>
              <a:t>S</a:t>
            </a:r>
            <a:r>
              <a:rPr sz="2000" spc="-4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mp</a:t>
            </a:r>
            <a:r>
              <a:rPr sz="2000" spc="4" dirty="0">
                <a:solidFill>
                  <a:srgbClr val="0000CC"/>
                </a:solidFill>
                <a:latin typeface="Arial"/>
                <a:cs typeface="Arial"/>
              </a:rPr>
              <a:t>l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es </a:t>
            </a:r>
            <a:r>
              <a:rPr sz="2000" spc="14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000" spc="9" dirty="0">
                <a:solidFill>
                  <a:srgbClr val="0000CC"/>
                </a:solidFill>
                <a:latin typeface="Arial"/>
                <a:cs typeface="Arial"/>
              </a:rPr>
              <a:t>c</a:t>
            </a:r>
            <a:r>
              <a:rPr sz="2000" spc="-4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000" spc="4" dirty="0">
                <a:solidFill>
                  <a:srgbClr val="0000CC"/>
                </a:solidFill>
                <a:latin typeface="Arial"/>
                <a:cs typeface="Arial"/>
              </a:rPr>
              <a:t>on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000" spc="-4" dirty="0">
                <a:solidFill>
                  <a:srgbClr val="0000CC"/>
                </a:solidFill>
                <a:latin typeface="Arial"/>
                <a:cs typeface="Arial"/>
              </a:rPr>
              <a:t>l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;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0344" name="object 4"/>
          <p:cNvSpPr txBox="1">
            <a:spLocks noChangeArrowheads="1"/>
          </p:cNvSpPr>
          <p:nvPr/>
        </p:nvSpPr>
        <p:spPr bwMode="auto">
          <a:xfrm>
            <a:off x="800100" y="5572125"/>
            <a:ext cx="20478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150"/>
              </a:lnSpc>
              <a:spcBef>
                <a:spcPts val="113"/>
              </a:spcBef>
            </a:pPr>
            <a:r>
              <a:rPr lang="en-US" sz="2000">
                <a:cs typeface="Arial" charset="0"/>
              </a:rPr>
              <a:t>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54138" y="5572125"/>
            <a:ext cx="7356475" cy="55562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145"/>
              </a:lnSpc>
              <a:spcBef>
                <a:spcPts val="107"/>
              </a:spcBef>
              <a:spcAft>
                <a:spcPts val="0"/>
              </a:spcAft>
              <a:defRPr/>
            </a:pPr>
            <a:r>
              <a:rPr sz="2000" spc="4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c</a:t>
            </a:r>
            <a:r>
              <a:rPr sz="2000" spc="4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000" spc="9" dirty="0">
                <a:solidFill>
                  <a:srgbClr val="0000CC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so m</a:t>
            </a:r>
            <a:r>
              <a:rPr sz="2000" spc="4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d</a:t>
            </a:r>
            <a:r>
              <a:rPr sz="2000" spc="4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000" spc="4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000" spc="-4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e </a:t>
            </a:r>
            <a:r>
              <a:rPr sz="2000" spc="9" dirty="0">
                <a:solidFill>
                  <a:srgbClr val="0000CC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ert</a:t>
            </a:r>
            <a:r>
              <a:rPr sz="2000" spc="-4" dirty="0">
                <a:solidFill>
                  <a:srgbClr val="0000CC"/>
                </a:solidFill>
                <a:latin typeface="Arial"/>
                <a:cs typeface="Arial"/>
              </a:rPr>
              <a:t>if</a:t>
            </a:r>
            <a:r>
              <a:rPr sz="2000" spc="4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000" spc="9" dirty="0">
                <a:solidFill>
                  <a:srgbClr val="0000CC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000" spc="4" dirty="0">
                <a:solidFill>
                  <a:srgbClr val="0000CC"/>
                </a:solidFill>
                <a:latin typeface="Arial"/>
                <a:cs typeface="Arial"/>
              </a:rPr>
              <a:t>d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o</a:t>
            </a:r>
            <a:r>
              <a:rPr sz="2000" spc="-4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spc="4" dirty="0">
                <a:solidFill>
                  <a:srgbClr val="0000CC"/>
                </a:solidFill>
                <a:latin typeface="Arial"/>
                <a:cs typeface="Arial"/>
              </a:rPr>
              <a:t>di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g</a:t>
            </a:r>
            <a:r>
              <a:rPr sz="2000" spc="-4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tal </a:t>
            </a:r>
            <a:r>
              <a:rPr sz="2000" spc="4" dirty="0">
                <a:solidFill>
                  <a:srgbClr val="0000CC"/>
                </a:solidFill>
                <a:latin typeface="Arial"/>
                <a:cs typeface="Arial"/>
              </a:rPr>
              <a:t>o</a:t>
            </a:r>
            <a:r>
              <a:rPr lang="es-ES_tradnl" sz="200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lang="es-ES_tradnl" sz="2000" dirty="0">
                <a:solidFill>
                  <a:srgbClr val="0000CC"/>
                </a:solidFill>
                <a:latin typeface="Arial"/>
                <a:cs typeface="Arial"/>
              </a:rPr>
              <a:t>contraseña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0346" name="object 2"/>
          <p:cNvSpPr txBox="1">
            <a:spLocks noChangeArrowheads="1"/>
          </p:cNvSpPr>
          <p:nvPr/>
        </p:nvSpPr>
        <p:spPr bwMode="auto">
          <a:xfrm>
            <a:off x="6630988" y="6494463"/>
            <a:ext cx="223837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550"/>
              </a:lnSpc>
              <a:spcBef>
                <a:spcPts val="125"/>
              </a:spcBef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object 114"/>
          <p:cNvSpPr>
            <a:spLocks noChangeArrowheads="1"/>
          </p:cNvSpPr>
          <p:nvPr/>
        </p:nvSpPr>
        <p:spPr bwMode="auto">
          <a:xfrm>
            <a:off x="-1588" y="62579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FBFDF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266" name="object 115"/>
          <p:cNvSpPr>
            <a:spLocks noChangeArrowheads="1"/>
          </p:cNvSpPr>
          <p:nvPr/>
        </p:nvSpPr>
        <p:spPr bwMode="auto">
          <a:xfrm>
            <a:off x="-1588" y="6261100"/>
            <a:ext cx="9147176" cy="7938"/>
          </a:xfrm>
          <a:custGeom>
            <a:avLst/>
            <a:gdLst>
              <a:gd name="T0" fmla="*/ 0 w 9146540"/>
              <a:gd name="T1" fmla="*/ 0 h 7619"/>
              <a:gd name="T2" fmla="*/ 9146540 w 9146540"/>
              <a:gd name="T3" fmla="*/ 7619 h 7619"/>
            </a:gdLst>
            <a:ahLst/>
            <a:cxnLst/>
            <a:rect l="T0" t="T1" r="T2" b="T3"/>
            <a:pathLst>
              <a:path w="9146540" h="7619">
                <a:moveTo>
                  <a:pt x="9145270" y="0"/>
                </a:moveTo>
                <a:lnTo>
                  <a:pt x="1270" y="0"/>
                </a:lnTo>
                <a:lnTo>
                  <a:pt x="1270" y="7619"/>
                </a:lnTo>
                <a:lnTo>
                  <a:pt x="9145270" y="7619"/>
                </a:lnTo>
                <a:lnTo>
                  <a:pt x="9145270" y="0"/>
                </a:lnTo>
                <a:close/>
              </a:path>
            </a:pathLst>
          </a:custGeom>
          <a:solidFill>
            <a:srgbClr val="F8FBF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267" name="object 116"/>
          <p:cNvSpPr>
            <a:spLocks noChangeArrowheads="1"/>
          </p:cNvSpPr>
          <p:nvPr/>
        </p:nvSpPr>
        <p:spPr bwMode="auto">
          <a:xfrm>
            <a:off x="-1588" y="62722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F5F9F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268" name="object 117"/>
          <p:cNvSpPr>
            <a:spLocks noChangeArrowheads="1"/>
          </p:cNvSpPr>
          <p:nvPr/>
        </p:nvSpPr>
        <p:spPr bwMode="auto">
          <a:xfrm>
            <a:off x="-1588" y="62801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F2F7F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269" name="object 118"/>
          <p:cNvSpPr>
            <a:spLocks noChangeArrowheads="1"/>
          </p:cNvSpPr>
          <p:nvPr/>
        </p:nvSpPr>
        <p:spPr bwMode="auto">
          <a:xfrm>
            <a:off x="-1588" y="62880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EFF5F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270" name="object 119"/>
          <p:cNvSpPr>
            <a:spLocks noChangeArrowheads="1"/>
          </p:cNvSpPr>
          <p:nvPr/>
        </p:nvSpPr>
        <p:spPr bwMode="auto">
          <a:xfrm>
            <a:off x="-1588" y="62944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ECF4F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271" name="object 120"/>
          <p:cNvSpPr>
            <a:spLocks noChangeArrowheads="1"/>
          </p:cNvSpPr>
          <p:nvPr/>
        </p:nvSpPr>
        <p:spPr bwMode="auto">
          <a:xfrm>
            <a:off x="-1588" y="63023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E9F2F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272" name="object 121"/>
          <p:cNvSpPr>
            <a:spLocks noChangeArrowheads="1"/>
          </p:cNvSpPr>
          <p:nvPr/>
        </p:nvSpPr>
        <p:spPr bwMode="auto">
          <a:xfrm>
            <a:off x="-1588" y="63087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E6F0F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273" name="object 122"/>
          <p:cNvSpPr>
            <a:spLocks noChangeArrowheads="1"/>
          </p:cNvSpPr>
          <p:nvPr/>
        </p:nvSpPr>
        <p:spPr bwMode="auto">
          <a:xfrm>
            <a:off x="-1588" y="63166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E3EEF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274" name="object 123"/>
          <p:cNvSpPr>
            <a:spLocks noChangeArrowheads="1"/>
          </p:cNvSpPr>
          <p:nvPr/>
        </p:nvSpPr>
        <p:spPr bwMode="auto">
          <a:xfrm>
            <a:off x="-1588" y="63246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E0ECF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275" name="object 124"/>
          <p:cNvSpPr>
            <a:spLocks noChangeArrowheads="1"/>
          </p:cNvSpPr>
          <p:nvPr/>
        </p:nvSpPr>
        <p:spPr bwMode="auto">
          <a:xfrm>
            <a:off x="-1588" y="63309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DDEBF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276" name="object 125"/>
          <p:cNvSpPr>
            <a:spLocks noChangeArrowheads="1"/>
          </p:cNvSpPr>
          <p:nvPr/>
        </p:nvSpPr>
        <p:spPr bwMode="auto">
          <a:xfrm>
            <a:off x="-1588" y="63388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DAE9F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277" name="object 126"/>
          <p:cNvSpPr>
            <a:spLocks noChangeArrowheads="1"/>
          </p:cNvSpPr>
          <p:nvPr/>
        </p:nvSpPr>
        <p:spPr bwMode="auto">
          <a:xfrm>
            <a:off x="-1588" y="63452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D7E7E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278" name="object 127"/>
          <p:cNvSpPr>
            <a:spLocks noChangeArrowheads="1"/>
          </p:cNvSpPr>
          <p:nvPr/>
        </p:nvSpPr>
        <p:spPr bwMode="auto">
          <a:xfrm>
            <a:off x="-1588" y="63531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D4E5E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279" name="object 128"/>
          <p:cNvSpPr>
            <a:spLocks noChangeArrowheads="1"/>
          </p:cNvSpPr>
          <p:nvPr/>
        </p:nvSpPr>
        <p:spPr bwMode="auto">
          <a:xfrm>
            <a:off x="-1588" y="63595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D1E3E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280" name="object 129"/>
          <p:cNvSpPr>
            <a:spLocks noChangeArrowheads="1"/>
          </p:cNvSpPr>
          <p:nvPr/>
        </p:nvSpPr>
        <p:spPr bwMode="auto">
          <a:xfrm>
            <a:off x="-1588" y="63674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CEE2E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281" name="object 130"/>
          <p:cNvSpPr>
            <a:spLocks noChangeArrowheads="1"/>
          </p:cNvSpPr>
          <p:nvPr/>
        </p:nvSpPr>
        <p:spPr bwMode="auto">
          <a:xfrm>
            <a:off x="-1588" y="63738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CCE0E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282" name="object 131"/>
          <p:cNvSpPr>
            <a:spLocks noChangeArrowheads="1"/>
          </p:cNvSpPr>
          <p:nvPr/>
        </p:nvSpPr>
        <p:spPr bwMode="auto">
          <a:xfrm>
            <a:off x="-1588" y="63817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C8DEE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283" name="object 132"/>
          <p:cNvSpPr>
            <a:spLocks noChangeArrowheads="1"/>
          </p:cNvSpPr>
          <p:nvPr/>
        </p:nvSpPr>
        <p:spPr bwMode="auto">
          <a:xfrm>
            <a:off x="-1588" y="63896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C5DCE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284" name="object 133"/>
          <p:cNvSpPr>
            <a:spLocks noChangeArrowheads="1"/>
          </p:cNvSpPr>
          <p:nvPr/>
        </p:nvSpPr>
        <p:spPr bwMode="auto">
          <a:xfrm>
            <a:off x="-1588" y="63960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C2DAE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285" name="object 134"/>
          <p:cNvSpPr>
            <a:spLocks noChangeArrowheads="1"/>
          </p:cNvSpPr>
          <p:nvPr/>
        </p:nvSpPr>
        <p:spPr bwMode="auto">
          <a:xfrm>
            <a:off x="-1588" y="64039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BFD9E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286" name="object 135"/>
          <p:cNvSpPr>
            <a:spLocks noChangeArrowheads="1"/>
          </p:cNvSpPr>
          <p:nvPr/>
        </p:nvSpPr>
        <p:spPr bwMode="auto">
          <a:xfrm>
            <a:off x="-1588" y="64103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BCD7E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287" name="object 136"/>
          <p:cNvSpPr>
            <a:spLocks noChangeArrowheads="1"/>
          </p:cNvSpPr>
          <p:nvPr/>
        </p:nvSpPr>
        <p:spPr bwMode="auto">
          <a:xfrm>
            <a:off x="-1588" y="64182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B9D5E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288" name="object 137"/>
          <p:cNvSpPr>
            <a:spLocks noChangeArrowheads="1"/>
          </p:cNvSpPr>
          <p:nvPr/>
        </p:nvSpPr>
        <p:spPr bwMode="auto">
          <a:xfrm>
            <a:off x="-1588" y="64262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B6D3E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289" name="object 138"/>
          <p:cNvSpPr>
            <a:spLocks noChangeArrowheads="1"/>
          </p:cNvSpPr>
          <p:nvPr/>
        </p:nvSpPr>
        <p:spPr bwMode="auto">
          <a:xfrm>
            <a:off x="-1588" y="64325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B3D1E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290" name="object 139"/>
          <p:cNvSpPr>
            <a:spLocks noChangeArrowheads="1"/>
          </p:cNvSpPr>
          <p:nvPr/>
        </p:nvSpPr>
        <p:spPr bwMode="auto">
          <a:xfrm>
            <a:off x="-1588" y="64404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B0D0D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291" name="object 140"/>
          <p:cNvSpPr>
            <a:spLocks noChangeArrowheads="1"/>
          </p:cNvSpPr>
          <p:nvPr/>
        </p:nvSpPr>
        <p:spPr bwMode="auto">
          <a:xfrm>
            <a:off x="-1588" y="64484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ADCED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292" name="object 141"/>
          <p:cNvSpPr>
            <a:spLocks noChangeArrowheads="1"/>
          </p:cNvSpPr>
          <p:nvPr/>
        </p:nvSpPr>
        <p:spPr bwMode="auto">
          <a:xfrm>
            <a:off x="-1588" y="64547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AACCD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293" name="object 142"/>
          <p:cNvSpPr>
            <a:spLocks noChangeArrowheads="1"/>
          </p:cNvSpPr>
          <p:nvPr/>
        </p:nvSpPr>
        <p:spPr bwMode="auto">
          <a:xfrm>
            <a:off x="-1588" y="64611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A7CAD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294" name="object 143"/>
          <p:cNvSpPr>
            <a:spLocks noChangeArrowheads="1"/>
          </p:cNvSpPr>
          <p:nvPr/>
        </p:nvSpPr>
        <p:spPr bwMode="auto">
          <a:xfrm>
            <a:off x="-1588" y="64690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A4C8D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295" name="object 144"/>
          <p:cNvSpPr>
            <a:spLocks noChangeArrowheads="1"/>
          </p:cNvSpPr>
          <p:nvPr/>
        </p:nvSpPr>
        <p:spPr bwMode="auto">
          <a:xfrm>
            <a:off x="-1588" y="64770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A1C7D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296" name="object 145"/>
          <p:cNvSpPr>
            <a:spLocks noChangeArrowheads="1"/>
          </p:cNvSpPr>
          <p:nvPr/>
        </p:nvSpPr>
        <p:spPr bwMode="auto">
          <a:xfrm>
            <a:off x="-1588" y="64833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9EC5D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297" name="object 146"/>
          <p:cNvSpPr>
            <a:spLocks noChangeArrowheads="1"/>
          </p:cNvSpPr>
          <p:nvPr/>
        </p:nvSpPr>
        <p:spPr bwMode="auto">
          <a:xfrm>
            <a:off x="-1588" y="64912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9BC3D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298" name="object 147"/>
          <p:cNvSpPr>
            <a:spLocks noChangeArrowheads="1"/>
          </p:cNvSpPr>
          <p:nvPr/>
        </p:nvSpPr>
        <p:spPr bwMode="auto">
          <a:xfrm>
            <a:off x="-1588" y="64992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99C1D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299" name="object 148"/>
          <p:cNvSpPr>
            <a:spLocks noChangeArrowheads="1"/>
          </p:cNvSpPr>
          <p:nvPr/>
        </p:nvSpPr>
        <p:spPr bwMode="auto">
          <a:xfrm>
            <a:off x="-1588" y="65055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95BFD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00" name="object 149"/>
          <p:cNvSpPr>
            <a:spLocks noChangeArrowheads="1"/>
          </p:cNvSpPr>
          <p:nvPr/>
        </p:nvSpPr>
        <p:spPr bwMode="auto">
          <a:xfrm>
            <a:off x="-1588" y="65119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92BED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01" name="object 150"/>
          <p:cNvSpPr>
            <a:spLocks noChangeArrowheads="1"/>
          </p:cNvSpPr>
          <p:nvPr/>
        </p:nvSpPr>
        <p:spPr bwMode="auto">
          <a:xfrm>
            <a:off x="-1588" y="65198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8FBCD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02" name="object 151"/>
          <p:cNvSpPr>
            <a:spLocks noChangeArrowheads="1"/>
          </p:cNvSpPr>
          <p:nvPr/>
        </p:nvSpPr>
        <p:spPr bwMode="auto">
          <a:xfrm>
            <a:off x="-1588" y="65278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8CBAD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03" name="object 152"/>
          <p:cNvSpPr>
            <a:spLocks noChangeArrowheads="1"/>
          </p:cNvSpPr>
          <p:nvPr/>
        </p:nvSpPr>
        <p:spPr bwMode="auto">
          <a:xfrm>
            <a:off x="-1588" y="65341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89B8D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04" name="object 153"/>
          <p:cNvSpPr>
            <a:spLocks noChangeArrowheads="1"/>
          </p:cNvSpPr>
          <p:nvPr/>
        </p:nvSpPr>
        <p:spPr bwMode="auto">
          <a:xfrm>
            <a:off x="-1588" y="65420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86B6C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05" name="object 154"/>
          <p:cNvSpPr>
            <a:spLocks noChangeArrowheads="1"/>
          </p:cNvSpPr>
          <p:nvPr/>
        </p:nvSpPr>
        <p:spPr bwMode="auto">
          <a:xfrm>
            <a:off x="-1588" y="65500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83B5C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06" name="object 155"/>
          <p:cNvSpPr>
            <a:spLocks noChangeArrowheads="1"/>
          </p:cNvSpPr>
          <p:nvPr/>
        </p:nvSpPr>
        <p:spPr bwMode="auto">
          <a:xfrm>
            <a:off x="-1588" y="65563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80B3C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07" name="object 156"/>
          <p:cNvSpPr>
            <a:spLocks noChangeArrowheads="1"/>
          </p:cNvSpPr>
          <p:nvPr/>
        </p:nvSpPr>
        <p:spPr bwMode="auto">
          <a:xfrm>
            <a:off x="-1588" y="65643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7DB1C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08" name="object 157"/>
          <p:cNvSpPr>
            <a:spLocks noChangeArrowheads="1"/>
          </p:cNvSpPr>
          <p:nvPr/>
        </p:nvSpPr>
        <p:spPr bwMode="auto">
          <a:xfrm>
            <a:off x="-1588" y="65706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7AAFC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09" name="object 158"/>
          <p:cNvSpPr>
            <a:spLocks noChangeArrowheads="1"/>
          </p:cNvSpPr>
          <p:nvPr/>
        </p:nvSpPr>
        <p:spPr bwMode="auto">
          <a:xfrm>
            <a:off x="-1588" y="65786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77ADC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10" name="object 159"/>
          <p:cNvSpPr>
            <a:spLocks noChangeArrowheads="1"/>
          </p:cNvSpPr>
          <p:nvPr/>
        </p:nvSpPr>
        <p:spPr bwMode="auto">
          <a:xfrm>
            <a:off x="-1588" y="65865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74ACC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11" name="object 160"/>
          <p:cNvSpPr>
            <a:spLocks noChangeArrowheads="1"/>
          </p:cNvSpPr>
          <p:nvPr/>
        </p:nvSpPr>
        <p:spPr bwMode="auto">
          <a:xfrm>
            <a:off x="-1588" y="65928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71AAC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12" name="object 161"/>
          <p:cNvSpPr>
            <a:spLocks noChangeArrowheads="1"/>
          </p:cNvSpPr>
          <p:nvPr/>
        </p:nvSpPr>
        <p:spPr bwMode="auto">
          <a:xfrm>
            <a:off x="-1588" y="66008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6EA8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13" name="object 162"/>
          <p:cNvSpPr>
            <a:spLocks noChangeArrowheads="1"/>
          </p:cNvSpPr>
          <p:nvPr/>
        </p:nvSpPr>
        <p:spPr bwMode="auto">
          <a:xfrm>
            <a:off x="-1588" y="66071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6BA6C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14" name="object 163"/>
          <p:cNvSpPr>
            <a:spLocks noChangeArrowheads="1"/>
          </p:cNvSpPr>
          <p:nvPr/>
        </p:nvSpPr>
        <p:spPr bwMode="auto">
          <a:xfrm>
            <a:off x="-1588" y="66151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68A4C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15" name="object 164"/>
          <p:cNvSpPr>
            <a:spLocks noChangeArrowheads="1"/>
          </p:cNvSpPr>
          <p:nvPr/>
        </p:nvSpPr>
        <p:spPr bwMode="auto">
          <a:xfrm>
            <a:off x="-1588" y="66214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66A3C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16" name="object 165"/>
          <p:cNvSpPr>
            <a:spLocks noChangeArrowheads="1"/>
          </p:cNvSpPr>
          <p:nvPr/>
        </p:nvSpPr>
        <p:spPr bwMode="auto">
          <a:xfrm>
            <a:off x="-1588" y="66294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62A1C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17" name="object 166"/>
          <p:cNvSpPr>
            <a:spLocks noChangeArrowheads="1"/>
          </p:cNvSpPr>
          <p:nvPr/>
        </p:nvSpPr>
        <p:spPr bwMode="auto">
          <a:xfrm>
            <a:off x="-1588" y="66373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5F9FB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18" name="object 167"/>
          <p:cNvSpPr>
            <a:spLocks noChangeArrowheads="1"/>
          </p:cNvSpPr>
          <p:nvPr/>
        </p:nvSpPr>
        <p:spPr bwMode="auto">
          <a:xfrm>
            <a:off x="-1588" y="66436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5C9DB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19" name="object 168"/>
          <p:cNvSpPr>
            <a:spLocks noChangeArrowheads="1"/>
          </p:cNvSpPr>
          <p:nvPr/>
        </p:nvSpPr>
        <p:spPr bwMode="auto">
          <a:xfrm>
            <a:off x="-1588" y="66516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599BB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20" name="object 169"/>
          <p:cNvSpPr>
            <a:spLocks noChangeArrowheads="1"/>
          </p:cNvSpPr>
          <p:nvPr/>
        </p:nvSpPr>
        <p:spPr bwMode="auto">
          <a:xfrm>
            <a:off x="-1588" y="66579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569AB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21" name="object 170"/>
          <p:cNvSpPr>
            <a:spLocks noChangeArrowheads="1"/>
          </p:cNvSpPr>
          <p:nvPr/>
        </p:nvSpPr>
        <p:spPr bwMode="auto">
          <a:xfrm>
            <a:off x="-1588" y="66659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5399B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22" name="object 171"/>
          <p:cNvSpPr>
            <a:spLocks noChangeArrowheads="1"/>
          </p:cNvSpPr>
          <p:nvPr/>
        </p:nvSpPr>
        <p:spPr bwMode="auto">
          <a:xfrm>
            <a:off x="-1588" y="66722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5096B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23" name="object 172"/>
          <p:cNvSpPr>
            <a:spLocks noChangeArrowheads="1"/>
          </p:cNvSpPr>
          <p:nvPr/>
        </p:nvSpPr>
        <p:spPr bwMode="auto">
          <a:xfrm>
            <a:off x="-1588" y="66802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4D94B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24" name="object 173"/>
          <p:cNvSpPr>
            <a:spLocks noChangeArrowheads="1"/>
          </p:cNvSpPr>
          <p:nvPr/>
        </p:nvSpPr>
        <p:spPr bwMode="auto">
          <a:xfrm>
            <a:off x="-1588" y="66881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4A92B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25" name="object 174"/>
          <p:cNvSpPr>
            <a:spLocks noChangeArrowheads="1"/>
          </p:cNvSpPr>
          <p:nvPr/>
        </p:nvSpPr>
        <p:spPr bwMode="auto">
          <a:xfrm>
            <a:off x="-1588" y="66944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4791B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26" name="object 175"/>
          <p:cNvSpPr>
            <a:spLocks noChangeArrowheads="1"/>
          </p:cNvSpPr>
          <p:nvPr/>
        </p:nvSpPr>
        <p:spPr bwMode="auto">
          <a:xfrm>
            <a:off x="-1588" y="67024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448FB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27" name="object 176"/>
          <p:cNvSpPr>
            <a:spLocks noChangeArrowheads="1"/>
          </p:cNvSpPr>
          <p:nvPr/>
        </p:nvSpPr>
        <p:spPr bwMode="auto">
          <a:xfrm>
            <a:off x="-1588" y="67087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418DB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28" name="object 177"/>
          <p:cNvSpPr>
            <a:spLocks noChangeArrowheads="1"/>
          </p:cNvSpPr>
          <p:nvPr/>
        </p:nvSpPr>
        <p:spPr bwMode="auto">
          <a:xfrm>
            <a:off x="-1588" y="67167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3E8BB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29" name="object 178"/>
          <p:cNvSpPr>
            <a:spLocks noChangeArrowheads="1"/>
          </p:cNvSpPr>
          <p:nvPr/>
        </p:nvSpPr>
        <p:spPr bwMode="auto">
          <a:xfrm>
            <a:off x="-1588" y="67230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3B89B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30" name="object 179"/>
          <p:cNvSpPr>
            <a:spLocks noChangeArrowheads="1"/>
          </p:cNvSpPr>
          <p:nvPr/>
        </p:nvSpPr>
        <p:spPr bwMode="auto">
          <a:xfrm>
            <a:off x="-1588" y="67310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3888A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31" name="object 180"/>
          <p:cNvSpPr>
            <a:spLocks noChangeArrowheads="1"/>
          </p:cNvSpPr>
          <p:nvPr/>
        </p:nvSpPr>
        <p:spPr bwMode="auto">
          <a:xfrm>
            <a:off x="-1588" y="67389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3586A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32" name="object 181"/>
          <p:cNvSpPr>
            <a:spLocks noChangeArrowheads="1"/>
          </p:cNvSpPr>
          <p:nvPr/>
        </p:nvSpPr>
        <p:spPr bwMode="auto">
          <a:xfrm>
            <a:off x="-1588" y="67452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3384A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33" name="object 182"/>
          <p:cNvSpPr>
            <a:spLocks noChangeArrowheads="1"/>
          </p:cNvSpPr>
          <p:nvPr/>
        </p:nvSpPr>
        <p:spPr bwMode="auto">
          <a:xfrm>
            <a:off x="-1588" y="67532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2F82A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34" name="object 183"/>
          <p:cNvSpPr>
            <a:spLocks noChangeArrowheads="1"/>
          </p:cNvSpPr>
          <p:nvPr/>
        </p:nvSpPr>
        <p:spPr bwMode="auto">
          <a:xfrm>
            <a:off x="-1588" y="67595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2C80A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35" name="object 184"/>
          <p:cNvSpPr>
            <a:spLocks noChangeArrowheads="1"/>
          </p:cNvSpPr>
          <p:nvPr/>
        </p:nvSpPr>
        <p:spPr bwMode="auto">
          <a:xfrm>
            <a:off x="-1588" y="67675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297FA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36" name="object 185"/>
          <p:cNvSpPr>
            <a:spLocks noChangeArrowheads="1"/>
          </p:cNvSpPr>
          <p:nvPr/>
        </p:nvSpPr>
        <p:spPr bwMode="auto">
          <a:xfrm>
            <a:off x="-1588" y="67754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267DA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37" name="object 186"/>
          <p:cNvSpPr>
            <a:spLocks noChangeArrowheads="1"/>
          </p:cNvSpPr>
          <p:nvPr/>
        </p:nvSpPr>
        <p:spPr bwMode="auto">
          <a:xfrm>
            <a:off x="-1588" y="67818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237BA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38" name="object 187"/>
          <p:cNvSpPr>
            <a:spLocks noChangeArrowheads="1"/>
          </p:cNvSpPr>
          <p:nvPr/>
        </p:nvSpPr>
        <p:spPr bwMode="auto">
          <a:xfrm>
            <a:off x="-1588" y="67897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2079A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39" name="object 188"/>
          <p:cNvSpPr>
            <a:spLocks noChangeArrowheads="1"/>
          </p:cNvSpPr>
          <p:nvPr/>
        </p:nvSpPr>
        <p:spPr bwMode="auto">
          <a:xfrm>
            <a:off x="-1588" y="67976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1D77A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40" name="object 189"/>
          <p:cNvSpPr>
            <a:spLocks noChangeArrowheads="1"/>
          </p:cNvSpPr>
          <p:nvPr/>
        </p:nvSpPr>
        <p:spPr bwMode="auto">
          <a:xfrm>
            <a:off x="-1588" y="68040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1A76A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41" name="object 190"/>
          <p:cNvSpPr>
            <a:spLocks noChangeArrowheads="1"/>
          </p:cNvSpPr>
          <p:nvPr/>
        </p:nvSpPr>
        <p:spPr bwMode="auto">
          <a:xfrm>
            <a:off x="-1588" y="68103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1774A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42" name="object 191"/>
          <p:cNvSpPr>
            <a:spLocks noChangeArrowheads="1"/>
          </p:cNvSpPr>
          <p:nvPr/>
        </p:nvSpPr>
        <p:spPr bwMode="auto">
          <a:xfrm>
            <a:off x="-1588" y="68183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1472A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43" name="object 192"/>
          <p:cNvSpPr>
            <a:spLocks noChangeArrowheads="1"/>
          </p:cNvSpPr>
          <p:nvPr/>
        </p:nvSpPr>
        <p:spPr bwMode="auto">
          <a:xfrm>
            <a:off x="-1588" y="68262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1170A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44" name="object 193"/>
          <p:cNvSpPr>
            <a:spLocks noChangeArrowheads="1"/>
          </p:cNvSpPr>
          <p:nvPr/>
        </p:nvSpPr>
        <p:spPr bwMode="auto">
          <a:xfrm>
            <a:off x="-1588" y="68326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0E6E9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45" name="object 194"/>
          <p:cNvSpPr>
            <a:spLocks noChangeArrowheads="1"/>
          </p:cNvSpPr>
          <p:nvPr/>
        </p:nvSpPr>
        <p:spPr bwMode="auto">
          <a:xfrm>
            <a:off x="-1588" y="68405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0B6D9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46" name="object 195"/>
          <p:cNvSpPr>
            <a:spLocks noChangeArrowheads="1"/>
          </p:cNvSpPr>
          <p:nvPr/>
        </p:nvSpPr>
        <p:spPr bwMode="auto">
          <a:xfrm>
            <a:off x="-1588" y="68484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086B9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47" name="object 196"/>
          <p:cNvSpPr>
            <a:spLocks noChangeArrowheads="1"/>
          </p:cNvSpPr>
          <p:nvPr/>
        </p:nvSpPr>
        <p:spPr bwMode="auto">
          <a:xfrm>
            <a:off x="-1588" y="68548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05699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48" name="object 197"/>
          <p:cNvSpPr>
            <a:spLocks noChangeArrowheads="1"/>
          </p:cNvSpPr>
          <p:nvPr/>
        </p:nvSpPr>
        <p:spPr bwMode="auto">
          <a:xfrm>
            <a:off x="304800" y="6323013"/>
            <a:ext cx="723900" cy="4794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49" name="object 198"/>
          <p:cNvSpPr>
            <a:spLocks noChangeArrowheads="1"/>
          </p:cNvSpPr>
          <p:nvPr/>
        </p:nvSpPr>
        <p:spPr bwMode="auto">
          <a:xfrm>
            <a:off x="1020763" y="6454775"/>
            <a:ext cx="1384300" cy="228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50" name="object 199"/>
          <p:cNvSpPr>
            <a:spLocks noChangeArrowheads="1"/>
          </p:cNvSpPr>
          <p:nvPr/>
        </p:nvSpPr>
        <p:spPr bwMode="auto">
          <a:xfrm>
            <a:off x="0" y="6127750"/>
            <a:ext cx="9137650" cy="38100"/>
          </a:xfrm>
          <a:custGeom>
            <a:avLst/>
            <a:gdLst>
              <a:gd name="T0" fmla="*/ 0 w 9137650"/>
              <a:gd name="T1" fmla="*/ 0 h 38097"/>
              <a:gd name="T2" fmla="*/ 9137650 w 9137650"/>
              <a:gd name="T3" fmla="*/ 38097 h 38097"/>
            </a:gdLst>
            <a:ahLst/>
            <a:cxnLst/>
            <a:rect l="T0" t="T1" r="T2" b="T3"/>
            <a:pathLst>
              <a:path w="9137650" h="38097">
                <a:moveTo>
                  <a:pt x="0" y="38097"/>
                </a:moveTo>
                <a:lnTo>
                  <a:pt x="9137650" y="38097"/>
                </a:lnTo>
                <a:lnTo>
                  <a:pt x="913765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51" name="object 200"/>
          <p:cNvSpPr>
            <a:spLocks noChangeArrowheads="1"/>
          </p:cNvSpPr>
          <p:nvPr/>
        </p:nvSpPr>
        <p:spPr bwMode="auto">
          <a:xfrm>
            <a:off x="0" y="6127750"/>
            <a:ext cx="9137650" cy="38100"/>
          </a:xfrm>
          <a:custGeom>
            <a:avLst/>
            <a:gdLst>
              <a:gd name="T0" fmla="*/ 0 w 9137650"/>
              <a:gd name="T1" fmla="*/ 0 h 38097"/>
              <a:gd name="T2" fmla="*/ 9137650 w 9137650"/>
              <a:gd name="T3" fmla="*/ 38097 h 38097"/>
            </a:gdLst>
            <a:ahLst/>
            <a:cxnLst/>
            <a:rect l="T0" t="T1" r="T2" b="T3"/>
            <a:pathLst>
              <a:path w="9137650" h="38097">
                <a:moveTo>
                  <a:pt x="0" y="38097"/>
                </a:moveTo>
                <a:lnTo>
                  <a:pt x="9137650" y="38097"/>
                </a:lnTo>
                <a:lnTo>
                  <a:pt x="913765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52" name="object 201"/>
          <p:cNvSpPr>
            <a:spLocks noChangeArrowheads="1"/>
          </p:cNvSpPr>
          <p:nvPr/>
        </p:nvSpPr>
        <p:spPr bwMode="auto">
          <a:xfrm>
            <a:off x="0" y="6162675"/>
            <a:ext cx="9137650" cy="38100"/>
          </a:xfrm>
          <a:custGeom>
            <a:avLst/>
            <a:gdLst>
              <a:gd name="T0" fmla="*/ 0 w 9137650"/>
              <a:gd name="T1" fmla="*/ 0 h 38097"/>
              <a:gd name="T2" fmla="*/ 9137650 w 9137650"/>
              <a:gd name="T3" fmla="*/ 38097 h 38097"/>
            </a:gdLst>
            <a:ahLst/>
            <a:cxnLst/>
            <a:rect l="T0" t="T1" r="T2" b="T3"/>
            <a:pathLst>
              <a:path w="9137650" h="38097">
                <a:moveTo>
                  <a:pt x="0" y="38097"/>
                </a:moveTo>
                <a:lnTo>
                  <a:pt x="9137650" y="38097"/>
                </a:lnTo>
                <a:lnTo>
                  <a:pt x="913765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53" name="object 202"/>
          <p:cNvSpPr>
            <a:spLocks noChangeArrowheads="1"/>
          </p:cNvSpPr>
          <p:nvPr/>
        </p:nvSpPr>
        <p:spPr bwMode="auto">
          <a:xfrm>
            <a:off x="0" y="6162675"/>
            <a:ext cx="9137650" cy="38100"/>
          </a:xfrm>
          <a:custGeom>
            <a:avLst/>
            <a:gdLst>
              <a:gd name="T0" fmla="*/ 0 w 9137650"/>
              <a:gd name="T1" fmla="*/ 0 h 38097"/>
              <a:gd name="T2" fmla="*/ 9137650 w 9137650"/>
              <a:gd name="T3" fmla="*/ 38097 h 38097"/>
            </a:gdLst>
            <a:ahLst/>
            <a:cxnLst/>
            <a:rect l="T0" t="T1" r="T2" b="T3"/>
            <a:pathLst>
              <a:path w="9137650" h="38097">
                <a:moveTo>
                  <a:pt x="0" y="38097"/>
                </a:moveTo>
                <a:lnTo>
                  <a:pt x="9137650" y="38097"/>
                </a:lnTo>
                <a:lnTo>
                  <a:pt x="913765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54" name="object 203"/>
          <p:cNvSpPr>
            <a:spLocks noChangeArrowheads="1"/>
          </p:cNvSpPr>
          <p:nvPr/>
        </p:nvSpPr>
        <p:spPr bwMode="auto">
          <a:xfrm>
            <a:off x="0" y="6200775"/>
            <a:ext cx="9137650" cy="57150"/>
          </a:xfrm>
          <a:custGeom>
            <a:avLst/>
            <a:gdLst>
              <a:gd name="T0" fmla="*/ 0 w 9137650"/>
              <a:gd name="T1" fmla="*/ 0 h 57146"/>
              <a:gd name="T2" fmla="*/ 9137650 w 9137650"/>
              <a:gd name="T3" fmla="*/ 57146 h 57146"/>
            </a:gdLst>
            <a:ahLst/>
            <a:cxnLst/>
            <a:rect l="T0" t="T1" r="T2" b="T3"/>
            <a:pathLst>
              <a:path w="9137650" h="57146">
                <a:moveTo>
                  <a:pt x="0" y="57146"/>
                </a:moveTo>
                <a:lnTo>
                  <a:pt x="9137650" y="57146"/>
                </a:lnTo>
                <a:lnTo>
                  <a:pt x="9137650" y="0"/>
                </a:lnTo>
                <a:lnTo>
                  <a:pt x="0" y="0"/>
                </a:lnTo>
                <a:lnTo>
                  <a:pt x="0" y="57146"/>
                </a:lnTo>
                <a:close/>
              </a:path>
            </a:pathLst>
          </a:cu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55" name="object 13"/>
          <p:cNvSpPr>
            <a:spLocks noChangeArrowheads="1"/>
          </p:cNvSpPr>
          <p:nvPr/>
        </p:nvSpPr>
        <p:spPr bwMode="auto">
          <a:xfrm>
            <a:off x="2041525" y="1704975"/>
            <a:ext cx="5715000" cy="40227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56" name="object 14"/>
          <p:cNvSpPr>
            <a:spLocks noChangeArrowheads="1"/>
          </p:cNvSpPr>
          <p:nvPr/>
        </p:nvSpPr>
        <p:spPr bwMode="auto">
          <a:xfrm>
            <a:off x="627063" y="1800225"/>
            <a:ext cx="4973637" cy="3370263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57" name="object 15"/>
          <p:cNvSpPr>
            <a:spLocks noChangeArrowheads="1"/>
          </p:cNvSpPr>
          <p:nvPr/>
        </p:nvSpPr>
        <p:spPr bwMode="auto">
          <a:xfrm>
            <a:off x="5827713" y="3827463"/>
            <a:ext cx="914400" cy="381000"/>
          </a:xfrm>
          <a:custGeom>
            <a:avLst/>
            <a:gdLst>
              <a:gd name="T0" fmla="*/ 0 w 914400"/>
              <a:gd name="T1" fmla="*/ 0 h 381000"/>
              <a:gd name="T2" fmla="*/ 914400 w 914400"/>
              <a:gd name="T3" fmla="*/ 381000 h 381000"/>
            </a:gdLst>
            <a:ahLst/>
            <a:cxnLst/>
            <a:rect l="T0" t="T1" r="T2" b="T3"/>
            <a:pathLst>
              <a:path w="914400" h="381000">
                <a:moveTo>
                  <a:pt x="685800" y="285750"/>
                </a:moveTo>
                <a:lnTo>
                  <a:pt x="685800" y="381000"/>
                </a:lnTo>
                <a:lnTo>
                  <a:pt x="914400" y="190500"/>
                </a:lnTo>
                <a:lnTo>
                  <a:pt x="685800" y="0"/>
                </a:lnTo>
                <a:lnTo>
                  <a:pt x="685800" y="95250"/>
                </a:lnTo>
                <a:lnTo>
                  <a:pt x="0" y="95250"/>
                </a:lnTo>
                <a:lnTo>
                  <a:pt x="0" y="285750"/>
                </a:lnTo>
                <a:lnTo>
                  <a:pt x="685800" y="28575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58" name="object 16"/>
          <p:cNvSpPr>
            <a:spLocks noChangeArrowheads="1"/>
          </p:cNvSpPr>
          <p:nvPr/>
        </p:nvSpPr>
        <p:spPr bwMode="auto">
          <a:xfrm>
            <a:off x="5827713" y="3922713"/>
            <a:ext cx="685800" cy="0"/>
          </a:xfrm>
          <a:custGeom>
            <a:avLst/>
            <a:gdLst>
              <a:gd name="T0" fmla="*/ 0 w 685800"/>
              <a:gd name="T1" fmla="*/ 685800 w 685800"/>
            </a:gdLst>
            <a:ahLst/>
            <a:cxnLst/>
            <a:rect l="T0" t="0" r="T1" b="0"/>
            <a:pathLst>
              <a:path w="685800">
                <a:moveTo>
                  <a:pt x="0" y="0"/>
                </a:moveTo>
                <a:lnTo>
                  <a:pt x="685800" y="0"/>
                </a:lnTo>
              </a:path>
            </a:pathLst>
          </a:custGeom>
          <a:noFill/>
          <a:ln w="9344">
            <a:solidFill>
              <a:srgbClr val="FFCC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59" name="object 17"/>
          <p:cNvSpPr>
            <a:spLocks noChangeArrowheads="1"/>
          </p:cNvSpPr>
          <p:nvPr/>
        </p:nvSpPr>
        <p:spPr bwMode="auto">
          <a:xfrm>
            <a:off x="6513513" y="3827463"/>
            <a:ext cx="0" cy="95250"/>
          </a:xfrm>
          <a:custGeom>
            <a:avLst/>
            <a:gdLst>
              <a:gd name="T0" fmla="*/ 0 h 95250"/>
              <a:gd name="T1" fmla="*/ 95250 h 95250"/>
            </a:gdLst>
            <a:ahLst/>
            <a:cxnLst/>
            <a:rect l="0" t="T0" r="0" b="T1"/>
            <a:pathLst>
              <a:path h="95250">
                <a:moveTo>
                  <a:pt x="0" y="95250"/>
                </a:moveTo>
                <a:lnTo>
                  <a:pt x="0" y="0"/>
                </a:lnTo>
              </a:path>
            </a:pathLst>
          </a:custGeom>
          <a:noFill/>
          <a:ln w="9344">
            <a:solidFill>
              <a:srgbClr val="FFCC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60" name="object 18"/>
          <p:cNvSpPr>
            <a:spLocks noChangeArrowheads="1"/>
          </p:cNvSpPr>
          <p:nvPr/>
        </p:nvSpPr>
        <p:spPr bwMode="auto">
          <a:xfrm>
            <a:off x="6513513" y="4113213"/>
            <a:ext cx="0" cy="95250"/>
          </a:xfrm>
          <a:custGeom>
            <a:avLst/>
            <a:gdLst>
              <a:gd name="T0" fmla="*/ 0 h 95250"/>
              <a:gd name="T1" fmla="*/ 95250 h 95250"/>
            </a:gdLst>
            <a:ahLst/>
            <a:cxnLst/>
            <a:rect l="0" t="T0" r="0" b="T1"/>
            <a:pathLst>
              <a:path h="95250">
                <a:moveTo>
                  <a:pt x="0" y="95250"/>
                </a:moveTo>
                <a:lnTo>
                  <a:pt x="0" y="0"/>
                </a:lnTo>
              </a:path>
            </a:pathLst>
          </a:custGeom>
          <a:noFill/>
          <a:ln w="9344">
            <a:solidFill>
              <a:srgbClr val="FFCC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61" name="object 19"/>
          <p:cNvSpPr>
            <a:spLocks noChangeArrowheads="1"/>
          </p:cNvSpPr>
          <p:nvPr/>
        </p:nvSpPr>
        <p:spPr bwMode="auto">
          <a:xfrm>
            <a:off x="5827713" y="4113213"/>
            <a:ext cx="685800" cy="0"/>
          </a:xfrm>
          <a:custGeom>
            <a:avLst/>
            <a:gdLst>
              <a:gd name="T0" fmla="*/ 0 w 685800"/>
              <a:gd name="T1" fmla="*/ 685800 w 685800"/>
            </a:gdLst>
            <a:ahLst/>
            <a:cxnLst/>
            <a:rect l="T0" t="0" r="T1" b="0"/>
            <a:pathLst>
              <a:path w="685800">
                <a:moveTo>
                  <a:pt x="685800" y="0"/>
                </a:moveTo>
                <a:lnTo>
                  <a:pt x="0" y="0"/>
                </a:lnTo>
              </a:path>
            </a:pathLst>
          </a:custGeom>
          <a:noFill/>
          <a:ln w="9344">
            <a:solidFill>
              <a:srgbClr val="FFCC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62" name="object 20"/>
          <p:cNvSpPr>
            <a:spLocks noChangeArrowheads="1"/>
          </p:cNvSpPr>
          <p:nvPr/>
        </p:nvSpPr>
        <p:spPr bwMode="auto">
          <a:xfrm>
            <a:off x="5827713" y="3922713"/>
            <a:ext cx="0" cy="190500"/>
          </a:xfrm>
          <a:custGeom>
            <a:avLst/>
            <a:gdLst>
              <a:gd name="T0" fmla="*/ 0 h 190500"/>
              <a:gd name="T1" fmla="*/ 190500 h 190500"/>
            </a:gdLst>
            <a:ahLst/>
            <a:cxnLst/>
            <a:rect l="0" t="T0" r="0" b="T1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noFill/>
          <a:ln w="9344">
            <a:solidFill>
              <a:srgbClr val="FFCC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63" name="object 21"/>
          <p:cNvSpPr>
            <a:spLocks noChangeArrowheads="1"/>
          </p:cNvSpPr>
          <p:nvPr/>
        </p:nvSpPr>
        <p:spPr bwMode="auto">
          <a:xfrm>
            <a:off x="7597775" y="4149725"/>
            <a:ext cx="974725" cy="620713"/>
          </a:xfrm>
          <a:custGeom>
            <a:avLst/>
            <a:gdLst>
              <a:gd name="T0" fmla="*/ 0 w 973347"/>
              <a:gd name="T1" fmla="*/ 0 h 620132"/>
              <a:gd name="T2" fmla="*/ 973347 w 973347"/>
              <a:gd name="T3" fmla="*/ 620132 h 620132"/>
            </a:gdLst>
            <a:ahLst/>
            <a:cxnLst/>
            <a:rect l="T0" t="T1" r="T2" b="T3"/>
            <a:pathLst>
              <a:path w="973347" h="620132">
                <a:moveTo>
                  <a:pt x="294640" y="619759"/>
                </a:moveTo>
                <a:lnTo>
                  <a:pt x="328142" y="620132"/>
                </a:lnTo>
                <a:lnTo>
                  <a:pt x="361566" y="619352"/>
                </a:lnTo>
                <a:lnTo>
                  <a:pt x="394872" y="617426"/>
                </a:lnTo>
                <a:lnTo>
                  <a:pt x="428020" y="614365"/>
                </a:lnTo>
                <a:lnTo>
                  <a:pt x="460970" y="610175"/>
                </a:lnTo>
                <a:lnTo>
                  <a:pt x="493682" y="604866"/>
                </a:lnTo>
                <a:lnTo>
                  <a:pt x="526115" y="598447"/>
                </a:lnTo>
                <a:lnTo>
                  <a:pt x="558231" y="590925"/>
                </a:lnTo>
                <a:lnTo>
                  <a:pt x="589988" y="582311"/>
                </a:lnTo>
                <a:lnTo>
                  <a:pt x="621347" y="572611"/>
                </a:lnTo>
                <a:lnTo>
                  <a:pt x="652268" y="561835"/>
                </a:lnTo>
                <a:lnTo>
                  <a:pt x="682711" y="549991"/>
                </a:lnTo>
                <a:lnTo>
                  <a:pt x="712636" y="537088"/>
                </a:lnTo>
                <a:lnTo>
                  <a:pt x="742002" y="523134"/>
                </a:lnTo>
                <a:lnTo>
                  <a:pt x="770770" y="508138"/>
                </a:lnTo>
                <a:lnTo>
                  <a:pt x="798901" y="492109"/>
                </a:lnTo>
                <a:lnTo>
                  <a:pt x="826353" y="475055"/>
                </a:lnTo>
                <a:lnTo>
                  <a:pt x="853086" y="456985"/>
                </a:lnTo>
                <a:lnTo>
                  <a:pt x="879062" y="437907"/>
                </a:lnTo>
                <a:lnTo>
                  <a:pt x="904240" y="417829"/>
                </a:lnTo>
                <a:lnTo>
                  <a:pt x="918967" y="401243"/>
                </a:lnTo>
                <a:lnTo>
                  <a:pt x="931912" y="383931"/>
                </a:lnTo>
                <a:lnTo>
                  <a:pt x="943083" y="365986"/>
                </a:lnTo>
                <a:lnTo>
                  <a:pt x="952489" y="347502"/>
                </a:lnTo>
                <a:lnTo>
                  <a:pt x="966042" y="309290"/>
                </a:lnTo>
                <a:lnTo>
                  <a:pt x="972637" y="270042"/>
                </a:lnTo>
                <a:lnTo>
                  <a:pt x="973347" y="250263"/>
                </a:lnTo>
                <a:lnTo>
                  <a:pt x="972343" y="230505"/>
                </a:lnTo>
                <a:lnTo>
                  <a:pt x="965230" y="191424"/>
                </a:lnTo>
                <a:lnTo>
                  <a:pt x="951365" y="153548"/>
                </a:lnTo>
                <a:lnTo>
                  <a:pt x="930818" y="117622"/>
                </a:lnTo>
                <a:lnTo>
                  <a:pt x="918060" y="100624"/>
                </a:lnTo>
                <a:lnTo>
                  <a:pt x="903657" y="84394"/>
                </a:lnTo>
                <a:lnTo>
                  <a:pt x="887617" y="69024"/>
                </a:lnTo>
                <a:lnTo>
                  <a:pt x="869950" y="54609"/>
                </a:lnTo>
                <a:lnTo>
                  <a:pt x="849055" y="40115"/>
                </a:lnTo>
                <a:lnTo>
                  <a:pt x="826759" y="27717"/>
                </a:lnTo>
                <a:lnTo>
                  <a:pt x="803400" y="17188"/>
                </a:lnTo>
                <a:lnTo>
                  <a:pt x="779320" y="8302"/>
                </a:lnTo>
                <a:lnTo>
                  <a:pt x="754858" y="832"/>
                </a:lnTo>
                <a:lnTo>
                  <a:pt x="751840" y="0"/>
                </a:lnTo>
                <a:lnTo>
                  <a:pt x="0" y="618489"/>
                </a:lnTo>
                <a:lnTo>
                  <a:pt x="294640" y="619759"/>
                </a:lnTo>
                <a:close/>
              </a:path>
            </a:pathLst>
          </a:custGeom>
          <a:solidFill>
            <a:srgbClr val="DBD2B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64" name="object 22"/>
          <p:cNvSpPr>
            <a:spLocks noChangeArrowheads="1"/>
          </p:cNvSpPr>
          <p:nvPr/>
        </p:nvSpPr>
        <p:spPr bwMode="auto">
          <a:xfrm>
            <a:off x="7889875" y="2868613"/>
            <a:ext cx="73025" cy="20637"/>
          </a:xfrm>
          <a:custGeom>
            <a:avLst/>
            <a:gdLst>
              <a:gd name="T0" fmla="*/ 0 w 73659"/>
              <a:gd name="T1" fmla="*/ 0 h 20320"/>
              <a:gd name="T2" fmla="*/ 73659 w 73659"/>
              <a:gd name="T3" fmla="*/ 20320 h 20320"/>
            </a:gdLst>
            <a:ahLst/>
            <a:cxnLst/>
            <a:rect l="T0" t="T1" r="T2" b="T3"/>
            <a:pathLst>
              <a:path w="73659" h="20320">
                <a:moveTo>
                  <a:pt x="39131" y="1270"/>
                </a:moveTo>
                <a:lnTo>
                  <a:pt x="34528" y="1270"/>
                </a:lnTo>
                <a:lnTo>
                  <a:pt x="0" y="20320"/>
                </a:lnTo>
                <a:lnTo>
                  <a:pt x="73659" y="20320"/>
                </a:lnTo>
                <a:lnTo>
                  <a:pt x="39131" y="1270"/>
                </a:lnTo>
                <a:close/>
              </a:path>
            </a:pathLst>
          </a:custGeom>
          <a:solidFill>
            <a:srgbClr val="E1D8C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65" name="object 23"/>
          <p:cNvSpPr>
            <a:spLocks noChangeArrowheads="1"/>
          </p:cNvSpPr>
          <p:nvPr/>
        </p:nvSpPr>
        <p:spPr bwMode="auto">
          <a:xfrm>
            <a:off x="7853363" y="2889250"/>
            <a:ext cx="146050" cy="19050"/>
          </a:xfrm>
          <a:custGeom>
            <a:avLst/>
            <a:gdLst>
              <a:gd name="T0" fmla="*/ 0 w 146050"/>
              <a:gd name="T1" fmla="*/ 0 h 19050"/>
              <a:gd name="T2" fmla="*/ 146050 w 146050"/>
              <a:gd name="T3" fmla="*/ 19050 h 19050"/>
            </a:gdLst>
            <a:ahLst/>
            <a:cxnLst/>
            <a:rect l="T0" t="T1" r="T2" b="T3"/>
            <a:pathLst>
              <a:path w="146050" h="19050">
                <a:moveTo>
                  <a:pt x="35560" y="0"/>
                </a:moveTo>
                <a:lnTo>
                  <a:pt x="0" y="19050"/>
                </a:lnTo>
                <a:lnTo>
                  <a:pt x="146050" y="19050"/>
                </a:lnTo>
                <a:lnTo>
                  <a:pt x="109220" y="0"/>
                </a:lnTo>
                <a:lnTo>
                  <a:pt x="35560" y="0"/>
                </a:lnTo>
                <a:close/>
              </a:path>
            </a:pathLst>
          </a:custGeom>
          <a:solidFill>
            <a:srgbClr val="E2D9C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66" name="object 24"/>
          <p:cNvSpPr>
            <a:spLocks noChangeArrowheads="1"/>
          </p:cNvSpPr>
          <p:nvPr/>
        </p:nvSpPr>
        <p:spPr bwMode="auto">
          <a:xfrm>
            <a:off x="7815263" y="2908300"/>
            <a:ext cx="223837" cy="22225"/>
          </a:xfrm>
          <a:custGeom>
            <a:avLst/>
            <a:gdLst>
              <a:gd name="T0" fmla="*/ 0 w 223520"/>
              <a:gd name="T1" fmla="*/ 0 h 21589"/>
              <a:gd name="T2" fmla="*/ 223520 w 223520"/>
              <a:gd name="T3" fmla="*/ 21589 h 21589"/>
            </a:gdLst>
            <a:ahLst/>
            <a:cxnLst/>
            <a:rect l="T0" t="T1" r="T2" b="T3"/>
            <a:pathLst>
              <a:path w="223520" h="21589">
                <a:moveTo>
                  <a:pt x="38100" y="0"/>
                </a:moveTo>
                <a:lnTo>
                  <a:pt x="0" y="21589"/>
                </a:lnTo>
                <a:lnTo>
                  <a:pt x="223520" y="21589"/>
                </a:lnTo>
                <a:lnTo>
                  <a:pt x="184150" y="0"/>
                </a:lnTo>
                <a:lnTo>
                  <a:pt x="38100" y="0"/>
                </a:lnTo>
                <a:close/>
              </a:path>
            </a:pathLst>
          </a:custGeom>
          <a:solidFill>
            <a:srgbClr val="E3DAC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67" name="object 25"/>
          <p:cNvSpPr>
            <a:spLocks noChangeArrowheads="1"/>
          </p:cNvSpPr>
          <p:nvPr/>
        </p:nvSpPr>
        <p:spPr bwMode="auto">
          <a:xfrm>
            <a:off x="7778750" y="2930525"/>
            <a:ext cx="296863" cy="19050"/>
          </a:xfrm>
          <a:custGeom>
            <a:avLst/>
            <a:gdLst>
              <a:gd name="T0" fmla="*/ 0 w 297179"/>
              <a:gd name="T1" fmla="*/ 0 h 19050"/>
              <a:gd name="T2" fmla="*/ 297179 w 297179"/>
              <a:gd name="T3" fmla="*/ 19050 h 19050"/>
            </a:gdLst>
            <a:ahLst/>
            <a:cxnLst/>
            <a:rect l="T0" t="T1" r="T2" b="T3"/>
            <a:pathLst>
              <a:path w="297179" h="19050">
                <a:moveTo>
                  <a:pt x="36829" y="0"/>
                </a:moveTo>
                <a:lnTo>
                  <a:pt x="0" y="19050"/>
                </a:lnTo>
                <a:lnTo>
                  <a:pt x="297179" y="19050"/>
                </a:lnTo>
                <a:lnTo>
                  <a:pt x="260350" y="0"/>
                </a:lnTo>
                <a:lnTo>
                  <a:pt x="36829" y="0"/>
                </a:lnTo>
                <a:close/>
              </a:path>
            </a:pathLst>
          </a:custGeom>
          <a:solidFill>
            <a:srgbClr val="E3DB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68" name="object 26"/>
          <p:cNvSpPr>
            <a:spLocks noChangeArrowheads="1"/>
          </p:cNvSpPr>
          <p:nvPr/>
        </p:nvSpPr>
        <p:spPr bwMode="auto">
          <a:xfrm>
            <a:off x="7742238" y="2949575"/>
            <a:ext cx="369887" cy="19050"/>
          </a:xfrm>
          <a:custGeom>
            <a:avLst/>
            <a:gdLst>
              <a:gd name="T0" fmla="*/ 0 w 370839"/>
              <a:gd name="T1" fmla="*/ 0 h 20320"/>
              <a:gd name="T2" fmla="*/ 370839 w 370839"/>
              <a:gd name="T3" fmla="*/ 20320 h 20320"/>
            </a:gdLst>
            <a:ahLst/>
            <a:cxnLst/>
            <a:rect l="T0" t="T1" r="T2" b="T3"/>
            <a:pathLst>
              <a:path w="370839" h="20320">
                <a:moveTo>
                  <a:pt x="36829" y="0"/>
                </a:moveTo>
                <a:lnTo>
                  <a:pt x="0" y="20320"/>
                </a:lnTo>
                <a:lnTo>
                  <a:pt x="370839" y="20320"/>
                </a:lnTo>
                <a:lnTo>
                  <a:pt x="334009" y="0"/>
                </a:lnTo>
                <a:lnTo>
                  <a:pt x="36829" y="0"/>
                </a:lnTo>
                <a:close/>
              </a:path>
            </a:pathLst>
          </a:custGeom>
          <a:solidFill>
            <a:srgbClr val="E4DCC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69" name="object 27"/>
          <p:cNvSpPr>
            <a:spLocks noChangeArrowheads="1"/>
          </p:cNvSpPr>
          <p:nvPr/>
        </p:nvSpPr>
        <p:spPr bwMode="auto">
          <a:xfrm>
            <a:off x="7705725" y="2968625"/>
            <a:ext cx="444500" cy="20638"/>
          </a:xfrm>
          <a:custGeom>
            <a:avLst/>
            <a:gdLst>
              <a:gd name="T0" fmla="*/ 0 w 443230"/>
              <a:gd name="T1" fmla="*/ 0 h 20319"/>
              <a:gd name="T2" fmla="*/ 443230 w 443230"/>
              <a:gd name="T3" fmla="*/ 20319 h 20319"/>
            </a:gdLst>
            <a:ahLst/>
            <a:cxnLst/>
            <a:rect l="T0" t="T1" r="T2" b="T3"/>
            <a:pathLst>
              <a:path w="443230" h="20319">
                <a:moveTo>
                  <a:pt x="35560" y="0"/>
                </a:moveTo>
                <a:lnTo>
                  <a:pt x="0" y="20319"/>
                </a:lnTo>
                <a:lnTo>
                  <a:pt x="443230" y="20319"/>
                </a:lnTo>
                <a:lnTo>
                  <a:pt x="406400" y="0"/>
                </a:lnTo>
                <a:lnTo>
                  <a:pt x="35560" y="0"/>
                </a:lnTo>
                <a:close/>
              </a:path>
            </a:pathLst>
          </a:custGeom>
          <a:solidFill>
            <a:srgbClr val="E5DDC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70" name="object 28"/>
          <p:cNvSpPr>
            <a:spLocks noChangeArrowheads="1"/>
          </p:cNvSpPr>
          <p:nvPr/>
        </p:nvSpPr>
        <p:spPr bwMode="auto">
          <a:xfrm>
            <a:off x="7667625" y="2989263"/>
            <a:ext cx="520700" cy="20637"/>
          </a:xfrm>
          <a:custGeom>
            <a:avLst/>
            <a:gdLst>
              <a:gd name="T0" fmla="*/ 0 w 519430"/>
              <a:gd name="T1" fmla="*/ 0 h 20320"/>
              <a:gd name="T2" fmla="*/ 519430 w 519430"/>
              <a:gd name="T3" fmla="*/ 20320 h 20320"/>
            </a:gdLst>
            <a:ahLst/>
            <a:cxnLst/>
            <a:rect l="T0" t="T1" r="T2" b="T3"/>
            <a:pathLst>
              <a:path w="519430" h="20320">
                <a:moveTo>
                  <a:pt x="38100" y="0"/>
                </a:moveTo>
                <a:lnTo>
                  <a:pt x="0" y="20320"/>
                </a:lnTo>
                <a:lnTo>
                  <a:pt x="519430" y="20320"/>
                </a:lnTo>
                <a:lnTo>
                  <a:pt x="481330" y="0"/>
                </a:lnTo>
                <a:lnTo>
                  <a:pt x="38100" y="0"/>
                </a:lnTo>
                <a:close/>
              </a:path>
            </a:pathLst>
          </a:custGeom>
          <a:solidFill>
            <a:srgbClr val="E6DEC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71" name="object 29"/>
          <p:cNvSpPr>
            <a:spLocks noChangeArrowheads="1"/>
          </p:cNvSpPr>
          <p:nvPr/>
        </p:nvSpPr>
        <p:spPr bwMode="auto">
          <a:xfrm>
            <a:off x="7632700" y="3009900"/>
            <a:ext cx="593725" cy="20638"/>
          </a:xfrm>
          <a:custGeom>
            <a:avLst/>
            <a:gdLst>
              <a:gd name="T0" fmla="*/ 0 w 593090"/>
              <a:gd name="T1" fmla="*/ 0 h 20320"/>
              <a:gd name="T2" fmla="*/ 593090 w 593090"/>
              <a:gd name="T3" fmla="*/ 20320 h 20320"/>
            </a:gdLst>
            <a:ahLst/>
            <a:cxnLst/>
            <a:rect l="T0" t="T1" r="T2" b="T3"/>
            <a:pathLst>
              <a:path w="593090" h="20320">
                <a:moveTo>
                  <a:pt x="35559" y="0"/>
                </a:moveTo>
                <a:lnTo>
                  <a:pt x="0" y="20320"/>
                </a:lnTo>
                <a:lnTo>
                  <a:pt x="593090" y="20320"/>
                </a:lnTo>
                <a:lnTo>
                  <a:pt x="554990" y="0"/>
                </a:lnTo>
                <a:lnTo>
                  <a:pt x="35559" y="0"/>
                </a:lnTo>
                <a:close/>
              </a:path>
            </a:pathLst>
          </a:custGeom>
          <a:solidFill>
            <a:srgbClr val="E7DFC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72" name="object 30"/>
          <p:cNvSpPr>
            <a:spLocks noChangeArrowheads="1"/>
          </p:cNvSpPr>
          <p:nvPr/>
        </p:nvSpPr>
        <p:spPr bwMode="auto">
          <a:xfrm>
            <a:off x="7596188" y="3030538"/>
            <a:ext cx="666750" cy="20637"/>
          </a:xfrm>
          <a:custGeom>
            <a:avLst/>
            <a:gdLst>
              <a:gd name="T0" fmla="*/ 0 w 666750"/>
              <a:gd name="T1" fmla="*/ 0 h 20319"/>
              <a:gd name="T2" fmla="*/ 666750 w 666750"/>
              <a:gd name="T3" fmla="*/ 20319 h 20319"/>
            </a:gdLst>
            <a:ahLst/>
            <a:cxnLst/>
            <a:rect l="T0" t="T1" r="T2" b="T3"/>
            <a:pathLst>
              <a:path w="666750" h="20319">
                <a:moveTo>
                  <a:pt x="36829" y="0"/>
                </a:moveTo>
                <a:lnTo>
                  <a:pt x="0" y="20319"/>
                </a:lnTo>
                <a:lnTo>
                  <a:pt x="666750" y="20319"/>
                </a:lnTo>
                <a:lnTo>
                  <a:pt x="629920" y="0"/>
                </a:lnTo>
                <a:lnTo>
                  <a:pt x="36829" y="0"/>
                </a:lnTo>
                <a:close/>
              </a:path>
            </a:pathLst>
          </a:custGeom>
          <a:solidFill>
            <a:srgbClr val="E8E0C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73" name="object 31"/>
          <p:cNvSpPr>
            <a:spLocks noChangeArrowheads="1"/>
          </p:cNvSpPr>
          <p:nvPr/>
        </p:nvSpPr>
        <p:spPr bwMode="auto">
          <a:xfrm>
            <a:off x="7559675" y="3051175"/>
            <a:ext cx="739775" cy="19050"/>
          </a:xfrm>
          <a:custGeom>
            <a:avLst/>
            <a:gdLst>
              <a:gd name="T0" fmla="*/ 0 w 740409"/>
              <a:gd name="T1" fmla="*/ 0 h 19050"/>
              <a:gd name="T2" fmla="*/ 740409 w 740409"/>
              <a:gd name="T3" fmla="*/ 19050 h 19050"/>
            </a:gdLst>
            <a:ahLst/>
            <a:cxnLst/>
            <a:rect l="T0" t="T1" r="T2" b="T3"/>
            <a:pathLst>
              <a:path w="740409" h="19050">
                <a:moveTo>
                  <a:pt x="36829" y="0"/>
                </a:moveTo>
                <a:lnTo>
                  <a:pt x="0" y="19050"/>
                </a:lnTo>
                <a:lnTo>
                  <a:pt x="740409" y="19050"/>
                </a:lnTo>
                <a:lnTo>
                  <a:pt x="703579" y="0"/>
                </a:lnTo>
                <a:lnTo>
                  <a:pt x="36829" y="0"/>
                </a:lnTo>
                <a:close/>
              </a:path>
            </a:pathLst>
          </a:custGeom>
          <a:solidFill>
            <a:srgbClr val="E8E1D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74" name="object 32"/>
          <p:cNvSpPr>
            <a:spLocks noChangeArrowheads="1"/>
          </p:cNvSpPr>
          <p:nvPr/>
        </p:nvSpPr>
        <p:spPr bwMode="auto">
          <a:xfrm>
            <a:off x="7521575" y="3070225"/>
            <a:ext cx="815975" cy="20638"/>
          </a:xfrm>
          <a:custGeom>
            <a:avLst/>
            <a:gdLst>
              <a:gd name="T0" fmla="*/ 0 w 816609"/>
              <a:gd name="T1" fmla="*/ 0 h 21589"/>
              <a:gd name="T2" fmla="*/ 816609 w 816609"/>
              <a:gd name="T3" fmla="*/ 21589 h 21589"/>
            </a:gdLst>
            <a:ahLst/>
            <a:cxnLst/>
            <a:rect l="T0" t="T1" r="T2" b="T3"/>
            <a:pathLst>
              <a:path w="816609" h="21589">
                <a:moveTo>
                  <a:pt x="38100" y="0"/>
                </a:moveTo>
                <a:lnTo>
                  <a:pt x="0" y="21589"/>
                </a:lnTo>
                <a:lnTo>
                  <a:pt x="816609" y="21589"/>
                </a:lnTo>
                <a:lnTo>
                  <a:pt x="778509" y="0"/>
                </a:lnTo>
                <a:lnTo>
                  <a:pt x="38100" y="0"/>
                </a:lnTo>
                <a:close/>
              </a:path>
            </a:pathLst>
          </a:custGeom>
          <a:solidFill>
            <a:srgbClr val="E9E2D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75" name="object 33"/>
          <p:cNvSpPr>
            <a:spLocks noChangeArrowheads="1"/>
          </p:cNvSpPr>
          <p:nvPr/>
        </p:nvSpPr>
        <p:spPr bwMode="auto">
          <a:xfrm>
            <a:off x="7485063" y="3090863"/>
            <a:ext cx="890587" cy="19050"/>
          </a:xfrm>
          <a:custGeom>
            <a:avLst/>
            <a:gdLst>
              <a:gd name="T0" fmla="*/ 0 w 890270"/>
              <a:gd name="T1" fmla="*/ 0 h 19050"/>
              <a:gd name="T2" fmla="*/ 890270 w 890270"/>
              <a:gd name="T3" fmla="*/ 19050 h 19050"/>
            </a:gdLst>
            <a:ahLst/>
            <a:cxnLst/>
            <a:rect l="T0" t="T1" r="T2" b="T3"/>
            <a:pathLst>
              <a:path w="890270" h="19050">
                <a:moveTo>
                  <a:pt x="35560" y="0"/>
                </a:moveTo>
                <a:lnTo>
                  <a:pt x="0" y="19050"/>
                </a:lnTo>
                <a:lnTo>
                  <a:pt x="890270" y="19050"/>
                </a:lnTo>
                <a:lnTo>
                  <a:pt x="852170" y="0"/>
                </a:lnTo>
                <a:lnTo>
                  <a:pt x="35560" y="0"/>
                </a:lnTo>
                <a:close/>
              </a:path>
            </a:pathLst>
          </a:custGeom>
          <a:solidFill>
            <a:srgbClr val="E9E3D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76" name="object 34"/>
          <p:cNvSpPr>
            <a:spLocks noChangeArrowheads="1"/>
          </p:cNvSpPr>
          <p:nvPr/>
        </p:nvSpPr>
        <p:spPr bwMode="auto">
          <a:xfrm>
            <a:off x="7448550" y="3109913"/>
            <a:ext cx="963613" cy="20637"/>
          </a:xfrm>
          <a:custGeom>
            <a:avLst/>
            <a:gdLst>
              <a:gd name="T0" fmla="*/ 0 w 963929"/>
              <a:gd name="T1" fmla="*/ 0 h 20320"/>
              <a:gd name="T2" fmla="*/ 963929 w 963929"/>
              <a:gd name="T3" fmla="*/ 20320 h 20320"/>
            </a:gdLst>
            <a:ahLst/>
            <a:cxnLst/>
            <a:rect l="T0" t="T1" r="T2" b="T3"/>
            <a:pathLst>
              <a:path w="963929" h="20320">
                <a:moveTo>
                  <a:pt x="36829" y="0"/>
                </a:moveTo>
                <a:lnTo>
                  <a:pt x="0" y="20320"/>
                </a:lnTo>
                <a:lnTo>
                  <a:pt x="963929" y="20320"/>
                </a:lnTo>
                <a:lnTo>
                  <a:pt x="927100" y="0"/>
                </a:lnTo>
                <a:lnTo>
                  <a:pt x="36829" y="0"/>
                </a:lnTo>
                <a:close/>
              </a:path>
            </a:pathLst>
          </a:custGeom>
          <a:solidFill>
            <a:srgbClr val="EAE4D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77" name="object 35"/>
          <p:cNvSpPr>
            <a:spLocks noChangeArrowheads="1"/>
          </p:cNvSpPr>
          <p:nvPr/>
        </p:nvSpPr>
        <p:spPr bwMode="auto">
          <a:xfrm>
            <a:off x="7413625" y="3130550"/>
            <a:ext cx="1035050" cy="20638"/>
          </a:xfrm>
          <a:custGeom>
            <a:avLst/>
            <a:gdLst>
              <a:gd name="T0" fmla="*/ 0 w 1036319"/>
              <a:gd name="T1" fmla="*/ 0 h 20320"/>
              <a:gd name="T2" fmla="*/ 1036319 w 1036319"/>
              <a:gd name="T3" fmla="*/ 20320 h 20320"/>
            </a:gdLst>
            <a:ahLst/>
            <a:cxnLst/>
            <a:rect l="T0" t="T1" r="T2" b="T3"/>
            <a:pathLst>
              <a:path w="1036319" h="20320">
                <a:moveTo>
                  <a:pt x="1035050" y="19619"/>
                </a:moveTo>
                <a:lnTo>
                  <a:pt x="999489" y="0"/>
                </a:lnTo>
                <a:lnTo>
                  <a:pt x="35559" y="0"/>
                </a:lnTo>
                <a:lnTo>
                  <a:pt x="0" y="20320"/>
                </a:lnTo>
                <a:lnTo>
                  <a:pt x="1035050" y="20320"/>
                </a:lnTo>
                <a:lnTo>
                  <a:pt x="1035050" y="19619"/>
                </a:lnTo>
                <a:close/>
              </a:path>
            </a:pathLst>
          </a:custGeom>
          <a:solidFill>
            <a:srgbClr val="EBE5D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78" name="object 36"/>
          <p:cNvSpPr>
            <a:spLocks noChangeArrowheads="1"/>
          </p:cNvSpPr>
          <p:nvPr/>
        </p:nvSpPr>
        <p:spPr bwMode="auto">
          <a:xfrm>
            <a:off x="7375525" y="3151188"/>
            <a:ext cx="1073150" cy="20637"/>
          </a:xfrm>
          <a:custGeom>
            <a:avLst/>
            <a:gdLst>
              <a:gd name="T0" fmla="*/ 0 w 1074419"/>
              <a:gd name="T1" fmla="*/ 0 h 20319"/>
              <a:gd name="T2" fmla="*/ 1074419 w 1074419"/>
              <a:gd name="T3" fmla="*/ 20319 h 20319"/>
            </a:gdLst>
            <a:ahLst/>
            <a:cxnLst/>
            <a:rect l="T0" t="T1" r="T2" b="T3"/>
            <a:pathLst>
              <a:path w="1074419" h="20319">
                <a:moveTo>
                  <a:pt x="1073150" y="700"/>
                </a:moveTo>
                <a:lnTo>
                  <a:pt x="1073150" y="0"/>
                </a:lnTo>
                <a:lnTo>
                  <a:pt x="38100" y="0"/>
                </a:lnTo>
                <a:lnTo>
                  <a:pt x="0" y="20319"/>
                </a:lnTo>
                <a:lnTo>
                  <a:pt x="1037589" y="20319"/>
                </a:lnTo>
                <a:lnTo>
                  <a:pt x="1073150" y="700"/>
                </a:lnTo>
                <a:close/>
              </a:path>
            </a:pathLst>
          </a:custGeom>
          <a:solidFill>
            <a:srgbClr val="EBE6D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79" name="object 37"/>
          <p:cNvSpPr>
            <a:spLocks noChangeArrowheads="1"/>
          </p:cNvSpPr>
          <p:nvPr/>
        </p:nvSpPr>
        <p:spPr bwMode="auto">
          <a:xfrm>
            <a:off x="7339013" y="3171825"/>
            <a:ext cx="1073150" cy="19050"/>
          </a:xfrm>
          <a:custGeom>
            <a:avLst/>
            <a:gdLst>
              <a:gd name="T0" fmla="*/ 0 w 1073150"/>
              <a:gd name="T1" fmla="*/ 0 h 20320"/>
              <a:gd name="T2" fmla="*/ 1073150 w 1073150"/>
              <a:gd name="T3" fmla="*/ 20320 h 20320"/>
            </a:gdLst>
            <a:ahLst/>
            <a:cxnLst/>
            <a:rect l="T0" t="T1" r="T2" b="T3"/>
            <a:pathLst>
              <a:path w="1073150" h="20320">
                <a:moveTo>
                  <a:pt x="35560" y="0"/>
                </a:moveTo>
                <a:lnTo>
                  <a:pt x="0" y="20320"/>
                </a:lnTo>
                <a:lnTo>
                  <a:pt x="1036320" y="20320"/>
                </a:lnTo>
                <a:lnTo>
                  <a:pt x="1073150" y="0"/>
                </a:lnTo>
                <a:lnTo>
                  <a:pt x="35560" y="0"/>
                </a:lnTo>
                <a:close/>
              </a:path>
            </a:pathLst>
          </a:custGeom>
          <a:solidFill>
            <a:srgbClr val="ECE7D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80" name="object 38"/>
          <p:cNvSpPr>
            <a:spLocks noChangeArrowheads="1"/>
          </p:cNvSpPr>
          <p:nvPr/>
        </p:nvSpPr>
        <p:spPr bwMode="auto">
          <a:xfrm>
            <a:off x="7302500" y="3190875"/>
            <a:ext cx="1073150" cy="20638"/>
          </a:xfrm>
          <a:custGeom>
            <a:avLst/>
            <a:gdLst>
              <a:gd name="T0" fmla="*/ 0 w 1073150"/>
              <a:gd name="T1" fmla="*/ 0 h 20319"/>
              <a:gd name="T2" fmla="*/ 1073150 w 1073150"/>
              <a:gd name="T3" fmla="*/ 20319 h 20319"/>
            </a:gdLst>
            <a:ahLst/>
            <a:cxnLst/>
            <a:rect l="T0" t="T1" r="T2" b="T3"/>
            <a:pathLst>
              <a:path w="1073150" h="20319">
                <a:moveTo>
                  <a:pt x="36829" y="0"/>
                </a:moveTo>
                <a:lnTo>
                  <a:pt x="0" y="20319"/>
                </a:lnTo>
                <a:lnTo>
                  <a:pt x="1036320" y="20319"/>
                </a:lnTo>
                <a:lnTo>
                  <a:pt x="1073150" y="0"/>
                </a:lnTo>
                <a:lnTo>
                  <a:pt x="36829" y="0"/>
                </a:lnTo>
                <a:close/>
              </a:path>
            </a:pathLst>
          </a:custGeom>
          <a:solidFill>
            <a:srgbClr val="EDE8D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81" name="object 39"/>
          <p:cNvSpPr>
            <a:spLocks noChangeArrowheads="1"/>
          </p:cNvSpPr>
          <p:nvPr/>
        </p:nvSpPr>
        <p:spPr bwMode="auto">
          <a:xfrm>
            <a:off x="7265988" y="3211513"/>
            <a:ext cx="1073150" cy="19050"/>
          </a:xfrm>
          <a:custGeom>
            <a:avLst/>
            <a:gdLst>
              <a:gd name="T0" fmla="*/ 0 w 1073150"/>
              <a:gd name="T1" fmla="*/ 0 h 19050"/>
              <a:gd name="T2" fmla="*/ 1073150 w 1073150"/>
              <a:gd name="T3" fmla="*/ 19050 h 19050"/>
            </a:gdLst>
            <a:ahLst/>
            <a:cxnLst/>
            <a:rect l="T0" t="T1" r="T2" b="T3"/>
            <a:pathLst>
              <a:path w="1073150" h="19050">
                <a:moveTo>
                  <a:pt x="36829" y="0"/>
                </a:moveTo>
                <a:lnTo>
                  <a:pt x="0" y="19050"/>
                </a:lnTo>
                <a:lnTo>
                  <a:pt x="1037589" y="19050"/>
                </a:lnTo>
                <a:lnTo>
                  <a:pt x="1073150" y="0"/>
                </a:lnTo>
                <a:lnTo>
                  <a:pt x="36829" y="0"/>
                </a:lnTo>
                <a:close/>
              </a:path>
            </a:pathLst>
          </a:custGeom>
          <a:solidFill>
            <a:srgbClr val="EEE9D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82" name="object 40"/>
          <p:cNvSpPr>
            <a:spLocks noChangeArrowheads="1"/>
          </p:cNvSpPr>
          <p:nvPr/>
        </p:nvSpPr>
        <p:spPr bwMode="auto">
          <a:xfrm>
            <a:off x="7227888" y="3230563"/>
            <a:ext cx="1074737" cy="22225"/>
          </a:xfrm>
          <a:custGeom>
            <a:avLst/>
            <a:gdLst>
              <a:gd name="T0" fmla="*/ 0 w 1075689"/>
              <a:gd name="T1" fmla="*/ 0 h 21590"/>
              <a:gd name="T2" fmla="*/ 1075689 w 1075689"/>
              <a:gd name="T3" fmla="*/ 21590 h 21590"/>
            </a:gdLst>
            <a:ahLst/>
            <a:cxnLst/>
            <a:rect l="T0" t="T1" r="T2" b="T3"/>
            <a:pathLst>
              <a:path w="1075689" h="21590">
                <a:moveTo>
                  <a:pt x="38100" y="0"/>
                </a:moveTo>
                <a:lnTo>
                  <a:pt x="0" y="21590"/>
                </a:lnTo>
                <a:lnTo>
                  <a:pt x="1037589" y="21590"/>
                </a:lnTo>
                <a:lnTo>
                  <a:pt x="1075689" y="0"/>
                </a:lnTo>
                <a:lnTo>
                  <a:pt x="38100" y="0"/>
                </a:lnTo>
                <a:close/>
              </a:path>
            </a:pathLst>
          </a:custGeom>
          <a:solidFill>
            <a:srgbClr val="EFEBD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83" name="object 41"/>
          <p:cNvSpPr>
            <a:spLocks noChangeArrowheads="1"/>
          </p:cNvSpPr>
          <p:nvPr/>
        </p:nvSpPr>
        <p:spPr bwMode="auto">
          <a:xfrm>
            <a:off x="7191375" y="3252788"/>
            <a:ext cx="1073150" cy="19050"/>
          </a:xfrm>
          <a:custGeom>
            <a:avLst/>
            <a:gdLst>
              <a:gd name="T0" fmla="*/ 0 w 1073150"/>
              <a:gd name="T1" fmla="*/ 0 h 19050"/>
              <a:gd name="T2" fmla="*/ 1073150 w 1073150"/>
              <a:gd name="T3" fmla="*/ 19050 h 19050"/>
            </a:gdLst>
            <a:ahLst/>
            <a:cxnLst/>
            <a:rect l="T0" t="T1" r="T2" b="T3"/>
            <a:pathLst>
              <a:path w="1073150" h="19050">
                <a:moveTo>
                  <a:pt x="35560" y="0"/>
                </a:moveTo>
                <a:lnTo>
                  <a:pt x="0" y="19050"/>
                </a:lnTo>
                <a:lnTo>
                  <a:pt x="1036320" y="19050"/>
                </a:lnTo>
                <a:lnTo>
                  <a:pt x="1073150" y="0"/>
                </a:lnTo>
                <a:lnTo>
                  <a:pt x="35560" y="0"/>
                </a:lnTo>
                <a:close/>
              </a:path>
            </a:pathLst>
          </a:custGeom>
          <a:solidFill>
            <a:srgbClr val="F0ECE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84" name="object 42"/>
          <p:cNvSpPr>
            <a:spLocks noChangeArrowheads="1"/>
          </p:cNvSpPr>
          <p:nvPr/>
        </p:nvSpPr>
        <p:spPr bwMode="auto">
          <a:xfrm>
            <a:off x="7154863" y="3271838"/>
            <a:ext cx="1073150" cy="20637"/>
          </a:xfrm>
          <a:custGeom>
            <a:avLst/>
            <a:gdLst>
              <a:gd name="T0" fmla="*/ 0 w 1073150"/>
              <a:gd name="T1" fmla="*/ 0 h 20319"/>
              <a:gd name="T2" fmla="*/ 1073150 w 1073150"/>
              <a:gd name="T3" fmla="*/ 20319 h 20319"/>
            </a:gdLst>
            <a:ahLst/>
            <a:cxnLst/>
            <a:rect l="T0" t="T1" r="T2" b="T3"/>
            <a:pathLst>
              <a:path w="1073150" h="20319">
                <a:moveTo>
                  <a:pt x="36829" y="0"/>
                </a:moveTo>
                <a:lnTo>
                  <a:pt x="0" y="20319"/>
                </a:lnTo>
                <a:lnTo>
                  <a:pt x="1036320" y="20319"/>
                </a:lnTo>
                <a:lnTo>
                  <a:pt x="1073150" y="0"/>
                </a:lnTo>
                <a:lnTo>
                  <a:pt x="36829" y="0"/>
                </a:lnTo>
                <a:close/>
              </a:path>
            </a:pathLst>
          </a:custGeom>
          <a:solidFill>
            <a:srgbClr val="F0ECE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85" name="object 43"/>
          <p:cNvSpPr>
            <a:spLocks noChangeArrowheads="1"/>
          </p:cNvSpPr>
          <p:nvPr/>
        </p:nvSpPr>
        <p:spPr bwMode="auto">
          <a:xfrm>
            <a:off x="7118350" y="3292475"/>
            <a:ext cx="1073150" cy="19050"/>
          </a:xfrm>
          <a:custGeom>
            <a:avLst/>
            <a:gdLst>
              <a:gd name="T0" fmla="*/ 0 w 1073150"/>
              <a:gd name="T1" fmla="*/ 0 h 20320"/>
              <a:gd name="T2" fmla="*/ 1073150 w 1073150"/>
              <a:gd name="T3" fmla="*/ 20320 h 20320"/>
            </a:gdLst>
            <a:ahLst/>
            <a:cxnLst/>
            <a:rect l="T0" t="T1" r="T2" b="T3"/>
            <a:pathLst>
              <a:path w="1073150" h="20320">
                <a:moveTo>
                  <a:pt x="36829" y="0"/>
                </a:moveTo>
                <a:lnTo>
                  <a:pt x="0" y="20320"/>
                </a:lnTo>
                <a:lnTo>
                  <a:pt x="1036320" y="20320"/>
                </a:lnTo>
                <a:lnTo>
                  <a:pt x="1073150" y="0"/>
                </a:lnTo>
                <a:lnTo>
                  <a:pt x="36829" y="0"/>
                </a:lnTo>
                <a:close/>
              </a:path>
            </a:pathLst>
          </a:custGeom>
          <a:solidFill>
            <a:srgbClr val="F1EDE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86" name="object 44"/>
          <p:cNvSpPr>
            <a:spLocks noChangeArrowheads="1"/>
          </p:cNvSpPr>
          <p:nvPr/>
        </p:nvSpPr>
        <p:spPr bwMode="auto">
          <a:xfrm>
            <a:off x="7081838" y="3311525"/>
            <a:ext cx="1073150" cy="20638"/>
          </a:xfrm>
          <a:custGeom>
            <a:avLst/>
            <a:gdLst>
              <a:gd name="T0" fmla="*/ 0 w 1073150"/>
              <a:gd name="T1" fmla="*/ 0 h 20319"/>
              <a:gd name="T2" fmla="*/ 1073150 w 1073150"/>
              <a:gd name="T3" fmla="*/ 20319 h 20319"/>
            </a:gdLst>
            <a:ahLst/>
            <a:cxnLst/>
            <a:rect l="T0" t="T1" r="T2" b="T3"/>
            <a:pathLst>
              <a:path w="1073150" h="20319">
                <a:moveTo>
                  <a:pt x="36829" y="0"/>
                </a:moveTo>
                <a:lnTo>
                  <a:pt x="0" y="20319"/>
                </a:lnTo>
                <a:lnTo>
                  <a:pt x="1036320" y="20319"/>
                </a:lnTo>
                <a:lnTo>
                  <a:pt x="1073150" y="0"/>
                </a:lnTo>
                <a:lnTo>
                  <a:pt x="36829" y="0"/>
                </a:lnTo>
                <a:close/>
              </a:path>
            </a:pathLst>
          </a:custGeom>
          <a:solidFill>
            <a:srgbClr val="F2EEE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87" name="object 45"/>
          <p:cNvSpPr>
            <a:spLocks noChangeArrowheads="1"/>
          </p:cNvSpPr>
          <p:nvPr/>
        </p:nvSpPr>
        <p:spPr bwMode="auto">
          <a:xfrm>
            <a:off x="7081838" y="3332163"/>
            <a:ext cx="1036637" cy="20637"/>
          </a:xfrm>
          <a:custGeom>
            <a:avLst/>
            <a:gdLst>
              <a:gd name="T0" fmla="*/ 0 w 1036320"/>
              <a:gd name="T1" fmla="*/ 0 h 20320"/>
              <a:gd name="T2" fmla="*/ 1036320 w 1036320"/>
              <a:gd name="T3" fmla="*/ 20320 h 20320"/>
            </a:gdLst>
            <a:ahLst/>
            <a:cxnLst/>
            <a:rect l="T0" t="T1" r="T2" b="T3"/>
            <a:pathLst>
              <a:path w="1036320" h="20320">
                <a:moveTo>
                  <a:pt x="1036320" y="0"/>
                </a:moveTo>
                <a:lnTo>
                  <a:pt x="0" y="0"/>
                </a:lnTo>
                <a:lnTo>
                  <a:pt x="2214" y="2259"/>
                </a:lnTo>
                <a:lnTo>
                  <a:pt x="10851" y="11376"/>
                </a:lnTo>
                <a:lnTo>
                  <a:pt x="20320" y="20320"/>
                </a:lnTo>
                <a:lnTo>
                  <a:pt x="999489" y="20320"/>
                </a:lnTo>
                <a:lnTo>
                  <a:pt x="1036320" y="0"/>
                </a:lnTo>
                <a:close/>
              </a:path>
            </a:pathLst>
          </a:custGeom>
          <a:solidFill>
            <a:srgbClr val="F3EFE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88" name="object 46"/>
          <p:cNvSpPr>
            <a:spLocks noChangeArrowheads="1"/>
          </p:cNvSpPr>
          <p:nvPr/>
        </p:nvSpPr>
        <p:spPr bwMode="auto">
          <a:xfrm>
            <a:off x="7102475" y="3352800"/>
            <a:ext cx="977900" cy="20638"/>
          </a:xfrm>
          <a:custGeom>
            <a:avLst/>
            <a:gdLst>
              <a:gd name="T0" fmla="*/ 0 w 979169"/>
              <a:gd name="T1" fmla="*/ 0 h 20320"/>
              <a:gd name="T2" fmla="*/ 979169 w 979169"/>
              <a:gd name="T3" fmla="*/ 20320 h 20320"/>
            </a:gdLst>
            <a:ahLst/>
            <a:cxnLst/>
            <a:rect l="T0" t="T1" r="T2" b="T3"/>
            <a:pathLst>
              <a:path w="979169" h="20320">
                <a:moveTo>
                  <a:pt x="979169" y="0"/>
                </a:moveTo>
                <a:lnTo>
                  <a:pt x="0" y="0"/>
                </a:lnTo>
                <a:lnTo>
                  <a:pt x="2804" y="2733"/>
                </a:lnTo>
                <a:lnTo>
                  <a:pt x="11897" y="11127"/>
                </a:lnTo>
                <a:lnTo>
                  <a:pt x="21589" y="20320"/>
                </a:lnTo>
                <a:lnTo>
                  <a:pt x="943609" y="20320"/>
                </a:lnTo>
                <a:lnTo>
                  <a:pt x="979169" y="0"/>
                </a:lnTo>
                <a:close/>
              </a:path>
            </a:pathLst>
          </a:custGeom>
          <a:solidFill>
            <a:srgbClr val="F4F0E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89" name="object 47"/>
          <p:cNvSpPr>
            <a:spLocks noChangeArrowheads="1"/>
          </p:cNvSpPr>
          <p:nvPr/>
        </p:nvSpPr>
        <p:spPr bwMode="auto">
          <a:xfrm>
            <a:off x="7123113" y="3373438"/>
            <a:ext cx="922337" cy="19050"/>
          </a:xfrm>
          <a:custGeom>
            <a:avLst/>
            <a:gdLst>
              <a:gd name="T0" fmla="*/ 0 w 922020"/>
              <a:gd name="T1" fmla="*/ 0 h 19050"/>
              <a:gd name="T2" fmla="*/ 922020 w 922020"/>
              <a:gd name="T3" fmla="*/ 19050 h 19050"/>
            </a:gdLst>
            <a:ahLst/>
            <a:cxnLst/>
            <a:rect l="T0" t="T1" r="T2" b="T3"/>
            <a:pathLst>
              <a:path w="922020" h="19050">
                <a:moveTo>
                  <a:pt x="922020" y="0"/>
                </a:moveTo>
                <a:lnTo>
                  <a:pt x="0" y="0"/>
                </a:lnTo>
                <a:lnTo>
                  <a:pt x="3347" y="2789"/>
                </a:lnTo>
                <a:lnTo>
                  <a:pt x="13103" y="10919"/>
                </a:lnTo>
                <a:lnTo>
                  <a:pt x="22860" y="19050"/>
                </a:lnTo>
                <a:lnTo>
                  <a:pt x="885190" y="19050"/>
                </a:lnTo>
                <a:lnTo>
                  <a:pt x="922020" y="0"/>
                </a:lnTo>
                <a:close/>
              </a:path>
            </a:pathLst>
          </a:custGeom>
          <a:solidFill>
            <a:srgbClr val="F4F1E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90" name="object 48"/>
          <p:cNvSpPr>
            <a:spLocks noChangeArrowheads="1"/>
          </p:cNvSpPr>
          <p:nvPr/>
        </p:nvSpPr>
        <p:spPr bwMode="auto">
          <a:xfrm>
            <a:off x="7146925" y="3392488"/>
            <a:ext cx="862013" cy="20637"/>
          </a:xfrm>
          <a:custGeom>
            <a:avLst/>
            <a:gdLst>
              <a:gd name="T0" fmla="*/ 0 w 862329"/>
              <a:gd name="T1" fmla="*/ 0 h 21589"/>
              <a:gd name="T2" fmla="*/ 862329 w 862329"/>
              <a:gd name="T3" fmla="*/ 21589 h 21589"/>
            </a:gdLst>
            <a:ahLst/>
            <a:cxnLst/>
            <a:rect l="T0" t="T1" r="T2" b="T3"/>
            <a:pathLst>
              <a:path w="862329" h="21589">
                <a:moveTo>
                  <a:pt x="862329" y="0"/>
                </a:moveTo>
                <a:lnTo>
                  <a:pt x="0" y="0"/>
                </a:lnTo>
                <a:lnTo>
                  <a:pt x="6331" y="5260"/>
                </a:lnTo>
                <a:lnTo>
                  <a:pt x="16208" y="13293"/>
                </a:lnTo>
                <a:lnTo>
                  <a:pt x="25400" y="21589"/>
                </a:lnTo>
                <a:lnTo>
                  <a:pt x="824229" y="21589"/>
                </a:lnTo>
                <a:lnTo>
                  <a:pt x="862329" y="0"/>
                </a:lnTo>
                <a:close/>
              </a:path>
            </a:pathLst>
          </a:custGeom>
          <a:solidFill>
            <a:srgbClr val="F5F2E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91" name="object 49"/>
          <p:cNvSpPr>
            <a:spLocks noChangeArrowheads="1"/>
          </p:cNvSpPr>
          <p:nvPr/>
        </p:nvSpPr>
        <p:spPr bwMode="auto">
          <a:xfrm>
            <a:off x="7172325" y="3413125"/>
            <a:ext cx="798513" cy="19050"/>
          </a:xfrm>
          <a:custGeom>
            <a:avLst/>
            <a:gdLst>
              <a:gd name="T0" fmla="*/ 0 w 798829"/>
              <a:gd name="T1" fmla="*/ 0 h 19050"/>
              <a:gd name="T2" fmla="*/ 798829 w 798829"/>
              <a:gd name="T3" fmla="*/ 19050 h 19050"/>
            </a:gdLst>
            <a:ahLst/>
            <a:cxnLst/>
            <a:rect l="T0" t="T1" r="T2" b="T3"/>
            <a:pathLst>
              <a:path w="798829" h="19050">
                <a:moveTo>
                  <a:pt x="798829" y="0"/>
                </a:moveTo>
                <a:lnTo>
                  <a:pt x="0" y="0"/>
                </a:lnTo>
                <a:lnTo>
                  <a:pt x="5323" y="3810"/>
                </a:lnTo>
                <a:lnTo>
                  <a:pt x="15727" y="11429"/>
                </a:lnTo>
                <a:lnTo>
                  <a:pt x="25400" y="19050"/>
                </a:lnTo>
                <a:lnTo>
                  <a:pt x="762000" y="19050"/>
                </a:lnTo>
                <a:lnTo>
                  <a:pt x="798829" y="0"/>
                </a:lnTo>
                <a:close/>
              </a:path>
            </a:pathLst>
          </a:custGeom>
          <a:solidFill>
            <a:srgbClr val="F6F3E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92" name="object 50"/>
          <p:cNvSpPr>
            <a:spLocks noChangeArrowheads="1"/>
          </p:cNvSpPr>
          <p:nvPr/>
        </p:nvSpPr>
        <p:spPr bwMode="auto">
          <a:xfrm>
            <a:off x="7197725" y="3432175"/>
            <a:ext cx="736600" cy="20638"/>
          </a:xfrm>
          <a:custGeom>
            <a:avLst/>
            <a:gdLst>
              <a:gd name="T0" fmla="*/ 0 w 736600"/>
              <a:gd name="T1" fmla="*/ 0 h 20319"/>
              <a:gd name="T2" fmla="*/ 736600 w 736600"/>
              <a:gd name="T3" fmla="*/ 20319 h 20319"/>
            </a:gdLst>
            <a:ahLst/>
            <a:cxnLst/>
            <a:rect l="T0" t="T1" r="T2" b="T3"/>
            <a:pathLst>
              <a:path w="736600" h="20319">
                <a:moveTo>
                  <a:pt x="0" y="0"/>
                </a:moveTo>
                <a:lnTo>
                  <a:pt x="8469" y="6259"/>
                </a:lnTo>
                <a:lnTo>
                  <a:pt x="18701" y="13463"/>
                </a:lnTo>
                <a:lnTo>
                  <a:pt x="29209" y="20319"/>
                </a:lnTo>
                <a:lnTo>
                  <a:pt x="701039" y="20319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7F4E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93" name="object 51"/>
          <p:cNvSpPr>
            <a:spLocks noChangeArrowheads="1"/>
          </p:cNvSpPr>
          <p:nvPr/>
        </p:nvSpPr>
        <p:spPr bwMode="auto">
          <a:xfrm>
            <a:off x="7226300" y="3452813"/>
            <a:ext cx="671513" cy="20637"/>
          </a:xfrm>
          <a:custGeom>
            <a:avLst/>
            <a:gdLst>
              <a:gd name="T0" fmla="*/ 0 w 671829"/>
              <a:gd name="T1" fmla="*/ 0 h 20320"/>
              <a:gd name="T2" fmla="*/ 671829 w 671829"/>
              <a:gd name="T3" fmla="*/ 20320 h 20320"/>
            </a:gdLst>
            <a:ahLst/>
            <a:cxnLst/>
            <a:rect l="T0" t="T1" r="T2" b="T3"/>
            <a:pathLst>
              <a:path w="671829" h="20320">
                <a:moveTo>
                  <a:pt x="0" y="0"/>
                </a:moveTo>
                <a:lnTo>
                  <a:pt x="7914" y="6259"/>
                </a:lnTo>
                <a:lnTo>
                  <a:pt x="18388" y="13463"/>
                </a:lnTo>
                <a:lnTo>
                  <a:pt x="29209" y="20320"/>
                </a:lnTo>
                <a:lnTo>
                  <a:pt x="635000" y="20320"/>
                </a:lnTo>
                <a:lnTo>
                  <a:pt x="671829" y="0"/>
                </a:lnTo>
                <a:lnTo>
                  <a:pt x="0" y="0"/>
                </a:lnTo>
                <a:close/>
              </a:path>
            </a:pathLst>
          </a:custGeom>
          <a:solidFill>
            <a:srgbClr val="F7F5F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94" name="object 52"/>
          <p:cNvSpPr>
            <a:spLocks noChangeArrowheads="1"/>
          </p:cNvSpPr>
          <p:nvPr/>
        </p:nvSpPr>
        <p:spPr bwMode="auto">
          <a:xfrm>
            <a:off x="7254875" y="3473450"/>
            <a:ext cx="606425" cy="20638"/>
          </a:xfrm>
          <a:custGeom>
            <a:avLst/>
            <a:gdLst>
              <a:gd name="T0" fmla="*/ 0 w 605790"/>
              <a:gd name="T1" fmla="*/ 0 h 20320"/>
              <a:gd name="T2" fmla="*/ 605790 w 605790"/>
              <a:gd name="T3" fmla="*/ 20320 h 20320"/>
            </a:gdLst>
            <a:ahLst/>
            <a:cxnLst/>
            <a:rect l="T0" t="T1" r="T2" b="T3"/>
            <a:pathLst>
              <a:path w="605790" h="20320">
                <a:moveTo>
                  <a:pt x="605790" y="0"/>
                </a:moveTo>
                <a:lnTo>
                  <a:pt x="0" y="0"/>
                </a:lnTo>
                <a:lnTo>
                  <a:pt x="593" y="331"/>
                </a:lnTo>
                <a:lnTo>
                  <a:pt x="11773" y="6918"/>
                </a:lnTo>
                <a:lnTo>
                  <a:pt x="22671" y="13760"/>
                </a:lnTo>
                <a:lnTo>
                  <a:pt x="33020" y="20320"/>
                </a:lnTo>
                <a:lnTo>
                  <a:pt x="567690" y="20320"/>
                </a:lnTo>
                <a:lnTo>
                  <a:pt x="605790" y="0"/>
                </a:lnTo>
                <a:close/>
              </a:path>
            </a:pathLst>
          </a:custGeom>
          <a:solidFill>
            <a:srgbClr val="F8F6F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95" name="object 53"/>
          <p:cNvSpPr>
            <a:spLocks noChangeArrowheads="1"/>
          </p:cNvSpPr>
          <p:nvPr/>
        </p:nvSpPr>
        <p:spPr bwMode="auto">
          <a:xfrm>
            <a:off x="7288213" y="3494088"/>
            <a:ext cx="534987" cy="20637"/>
          </a:xfrm>
          <a:custGeom>
            <a:avLst/>
            <a:gdLst>
              <a:gd name="T0" fmla="*/ 0 w 534670"/>
              <a:gd name="T1" fmla="*/ 0 h 20319"/>
              <a:gd name="T2" fmla="*/ 534670 w 534670"/>
              <a:gd name="T3" fmla="*/ 20319 h 20319"/>
            </a:gdLst>
            <a:ahLst/>
            <a:cxnLst/>
            <a:rect l="T0" t="T1" r="T2" b="T3"/>
            <a:pathLst>
              <a:path w="534670" h="20319">
                <a:moveTo>
                  <a:pt x="0" y="0"/>
                </a:moveTo>
                <a:lnTo>
                  <a:pt x="3558" y="2121"/>
                </a:lnTo>
                <a:lnTo>
                  <a:pt x="14653" y="8537"/>
                </a:lnTo>
                <a:lnTo>
                  <a:pt x="25604" y="14533"/>
                </a:lnTo>
                <a:lnTo>
                  <a:pt x="36829" y="20319"/>
                </a:lnTo>
                <a:lnTo>
                  <a:pt x="499110" y="20319"/>
                </a:lnTo>
                <a:lnTo>
                  <a:pt x="534670" y="0"/>
                </a:lnTo>
                <a:lnTo>
                  <a:pt x="0" y="0"/>
                </a:lnTo>
                <a:close/>
              </a:path>
            </a:pathLst>
          </a:custGeom>
          <a:solidFill>
            <a:srgbClr val="F8F7F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96" name="object 54"/>
          <p:cNvSpPr>
            <a:spLocks noChangeArrowheads="1"/>
          </p:cNvSpPr>
          <p:nvPr/>
        </p:nvSpPr>
        <p:spPr bwMode="auto">
          <a:xfrm>
            <a:off x="7324725" y="3514725"/>
            <a:ext cx="463550" cy="19050"/>
          </a:xfrm>
          <a:custGeom>
            <a:avLst/>
            <a:gdLst>
              <a:gd name="T0" fmla="*/ 0 w 462280"/>
              <a:gd name="T1" fmla="*/ 0 h 19050"/>
              <a:gd name="T2" fmla="*/ 462280 w 462280"/>
              <a:gd name="T3" fmla="*/ 19050 h 19050"/>
            </a:gdLst>
            <a:ahLst/>
            <a:cxnLst/>
            <a:rect l="T0" t="T1" r="T2" b="T3"/>
            <a:pathLst>
              <a:path w="462280" h="19050">
                <a:moveTo>
                  <a:pt x="462280" y="0"/>
                </a:moveTo>
                <a:lnTo>
                  <a:pt x="0" y="0"/>
                </a:lnTo>
                <a:lnTo>
                  <a:pt x="4022" y="2011"/>
                </a:lnTo>
                <a:lnTo>
                  <a:pt x="15381" y="7690"/>
                </a:lnTo>
                <a:lnTo>
                  <a:pt x="26740" y="13370"/>
                </a:lnTo>
                <a:lnTo>
                  <a:pt x="38100" y="19050"/>
                </a:lnTo>
                <a:lnTo>
                  <a:pt x="425450" y="19050"/>
                </a:lnTo>
                <a:lnTo>
                  <a:pt x="462280" y="0"/>
                </a:lnTo>
                <a:close/>
              </a:path>
            </a:pathLst>
          </a:custGeom>
          <a:solidFill>
            <a:srgbClr val="F9F8F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97" name="object 55"/>
          <p:cNvSpPr>
            <a:spLocks noChangeArrowheads="1"/>
          </p:cNvSpPr>
          <p:nvPr/>
        </p:nvSpPr>
        <p:spPr bwMode="auto">
          <a:xfrm>
            <a:off x="7362825" y="3533775"/>
            <a:ext cx="387350" cy="19050"/>
          </a:xfrm>
          <a:custGeom>
            <a:avLst/>
            <a:gdLst>
              <a:gd name="T0" fmla="*/ 0 w 387350"/>
              <a:gd name="T1" fmla="*/ 0 h 20320"/>
              <a:gd name="T2" fmla="*/ 387350 w 387350"/>
              <a:gd name="T3" fmla="*/ 20320 h 20320"/>
            </a:gdLst>
            <a:ahLst/>
            <a:cxnLst/>
            <a:rect l="T0" t="T1" r="T2" b="T3"/>
            <a:pathLst>
              <a:path w="387350" h="20320">
                <a:moveTo>
                  <a:pt x="0" y="0"/>
                </a:moveTo>
                <a:lnTo>
                  <a:pt x="10065" y="4867"/>
                </a:lnTo>
                <a:lnTo>
                  <a:pt x="21818" y="10241"/>
                </a:lnTo>
                <a:lnTo>
                  <a:pt x="33324" y="15347"/>
                </a:lnTo>
                <a:lnTo>
                  <a:pt x="44450" y="20320"/>
                </a:lnTo>
                <a:lnTo>
                  <a:pt x="351790" y="20320"/>
                </a:lnTo>
                <a:lnTo>
                  <a:pt x="387350" y="0"/>
                </a:lnTo>
                <a:lnTo>
                  <a:pt x="0" y="0"/>
                </a:lnTo>
                <a:close/>
              </a:path>
            </a:pathLst>
          </a:custGeom>
          <a:solidFill>
            <a:srgbClr val="FAF9F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98" name="object 56"/>
          <p:cNvSpPr>
            <a:spLocks noChangeArrowheads="1"/>
          </p:cNvSpPr>
          <p:nvPr/>
        </p:nvSpPr>
        <p:spPr bwMode="auto">
          <a:xfrm>
            <a:off x="7407275" y="3552825"/>
            <a:ext cx="307975" cy="20638"/>
          </a:xfrm>
          <a:custGeom>
            <a:avLst/>
            <a:gdLst>
              <a:gd name="T0" fmla="*/ 0 w 307340"/>
              <a:gd name="T1" fmla="*/ 0 h 20319"/>
              <a:gd name="T2" fmla="*/ 307340 w 307340"/>
              <a:gd name="T3" fmla="*/ 20319 h 20319"/>
            </a:gdLst>
            <a:ahLst/>
            <a:cxnLst/>
            <a:rect l="T0" t="T1" r="T2" b="T3"/>
            <a:pathLst>
              <a:path w="307340" h="20319">
                <a:moveTo>
                  <a:pt x="0" y="0"/>
                </a:moveTo>
                <a:lnTo>
                  <a:pt x="4860" y="2052"/>
                </a:lnTo>
                <a:lnTo>
                  <a:pt x="16940" y="6932"/>
                </a:lnTo>
                <a:lnTo>
                  <a:pt x="28894" y="11543"/>
                </a:lnTo>
                <a:lnTo>
                  <a:pt x="40634" y="15976"/>
                </a:lnTo>
                <a:lnTo>
                  <a:pt x="52070" y="20319"/>
                </a:lnTo>
                <a:lnTo>
                  <a:pt x="269240" y="20319"/>
                </a:lnTo>
                <a:lnTo>
                  <a:pt x="307340" y="0"/>
                </a:lnTo>
                <a:lnTo>
                  <a:pt x="0" y="0"/>
                </a:lnTo>
                <a:close/>
              </a:path>
            </a:pathLst>
          </a:custGeom>
          <a:solidFill>
            <a:srgbClr val="FBFAF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99" name="object 57"/>
          <p:cNvSpPr>
            <a:spLocks noChangeArrowheads="1"/>
          </p:cNvSpPr>
          <p:nvPr/>
        </p:nvSpPr>
        <p:spPr bwMode="auto">
          <a:xfrm>
            <a:off x="7459663" y="3573463"/>
            <a:ext cx="217487" cy="20637"/>
          </a:xfrm>
          <a:custGeom>
            <a:avLst/>
            <a:gdLst>
              <a:gd name="T0" fmla="*/ 0 w 217170"/>
              <a:gd name="T1" fmla="*/ 0 h 20320"/>
              <a:gd name="T2" fmla="*/ 217170 w 217170"/>
              <a:gd name="T3" fmla="*/ 20320 h 20320"/>
            </a:gdLst>
            <a:ahLst/>
            <a:cxnLst/>
            <a:rect l="T0" t="T1" r="T2" b="T3"/>
            <a:pathLst>
              <a:path w="217170" h="20320">
                <a:moveTo>
                  <a:pt x="217170" y="0"/>
                </a:moveTo>
                <a:lnTo>
                  <a:pt x="0" y="0"/>
                </a:lnTo>
                <a:lnTo>
                  <a:pt x="1936" y="685"/>
                </a:lnTo>
                <a:lnTo>
                  <a:pt x="14182" y="5091"/>
                </a:lnTo>
                <a:lnTo>
                  <a:pt x="26113" y="9369"/>
                </a:lnTo>
                <a:lnTo>
                  <a:pt x="37949" y="13408"/>
                </a:lnTo>
                <a:lnTo>
                  <a:pt x="49914" y="17095"/>
                </a:lnTo>
                <a:lnTo>
                  <a:pt x="62229" y="20320"/>
                </a:lnTo>
                <a:lnTo>
                  <a:pt x="180340" y="20320"/>
                </a:lnTo>
                <a:lnTo>
                  <a:pt x="217170" y="0"/>
                </a:lnTo>
                <a:close/>
              </a:path>
            </a:pathLst>
          </a:custGeom>
          <a:solidFill>
            <a:srgbClr val="FCFCF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400" name="object 58"/>
          <p:cNvSpPr>
            <a:spLocks noChangeArrowheads="1"/>
          </p:cNvSpPr>
          <p:nvPr/>
        </p:nvSpPr>
        <p:spPr bwMode="auto">
          <a:xfrm>
            <a:off x="7521575" y="3594100"/>
            <a:ext cx="119063" cy="20638"/>
          </a:xfrm>
          <a:custGeom>
            <a:avLst/>
            <a:gdLst>
              <a:gd name="T0" fmla="*/ 0 w 118110"/>
              <a:gd name="T1" fmla="*/ 0 h 20320"/>
              <a:gd name="T2" fmla="*/ 118110 w 118110"/>
              <a:gd name="T3" fmla="*/ 20320 h 20320"/>
            </a:gdLst>
            <a:ahLst/>
            <a:cxnLst/>
            <a:rect l="T0" t="T1" r="T2" b="T3"/>
            <a:pathLst>
              <a:path w="118110" h="20320">
                <a:moveTo>
                  <a:pt x="118110" y="0"/>
                </a:moveTo>
                <a:lnTo>
                  <a:pt x="0" y="0"/>
                </a:lnTo>
                <a:lnTo>
                  <a:pt x="7269" y="2038"/>
                </a:lnTo>
                <a:lnTo>
                  <a:pt x="19555" y="5328"/>
                </a:lnTo>
                <a:lnTo>
                  <a:pt x="31932" y="8486"/>
                </a:lnTo>
                <a:lnTo>
                  <a:pt x="44346" y="11537"/>
                </a:lnTo>
                <a:lnTo>
                  <a:pt x="56743" y="14509"/>
                </a:lnTo>
                <a:lnTo>
                  <a:pt x="69073" y="17427"/>
                </a:lnTo>
                <a:lnTo>
                  <a:pt x="81280" y="20319"/>
                </a:lnTo>
                <a:lnTo>
                  <a:pt x="118110" y="0"/>
                </a:lnTo>
                <a:close/>
              </a:path>
            </a:pathLst>
          </a:custGeom>
          <a:solidFill>
            <a:srgbClr val="FDFDF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401" name="object 59"/>
          <p:cNvSpPr>
            <a:spLocks noChangeArrowheads="1"/>
          </p:cNvSpPr>
          <p:nvPr/>
        </p:nvSpPr>
        <p:spPr bwMode="auto">
          <a:xfrm>
            <a:off x="7040563" y="3292475"/>
            <a:ext cx="582612" cy="151130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402" name="object 60"/>
          <p:cNvSpPr>
            <a:spLocks noChangeArrowheads="1"/>
          </p:cNvSpPr>
          <p:nvPr/>
        </p:nvSpPr>
        <p:spPr bwMode="auto">
          <a:xfrm>
            <a:off x="7564438" y="3109913"/>
            <a:ext cx="925512" cy="1693862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403" name="object 61"/>
          <p:cNvSpPr>
            <a:spLocks noChangeArrowheads="1"/>
          </p:cNvSpPr>
          <p:nvPr/>
        </p:nvSpPr>
        <p:spPr bwMode="auto">
          <a:xfrm>
            <a:off x="8447088" y="3148013"/>
            <a:ext cx="0" cy="1162050"/>
          </a:xfrm>
          <a:custGeom>
            <a:avLst/>
            <a:gdLst>
              <a:gd name="T0" fmla="*/ 0 h 1162050"/>
              <a:gd name="T1" fmla="*/ 1162050 h 1162050"/>
            </a:gdLst>
            <a:ahLst/>
            <a:cxnLst/>
            <a:rect l="0" t="T0" r="0" b="T1"/>
            <a:pathLst>
              <a:path h="1162050">
                <a:moveTo>
                  <a:pt x="0" y="1162050"/>
                </a:moveTo>
                <a:lnTo>
                  <a:pt x="0" y="0"/>
                </a:lnTo>
              </a:path>
            </a:pathLst>
          </a:custGeom>
          <a:noFill/>
          <a:ln w="1016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404" name="object 62"/>
          <p:cNvSpPr>
            <a:spLocks noChangeArrowheads="1"/>
          </p:cNvSpPr>
          <p:nvPr/>
        </p:nvSpPr>
        <p:spPr bwMode="auto">
          <a:xfrm>
            <a:off x="7078663" y="3325813"/>
            <a:ext cx="0" cy="1179512"/>
          </a:xfrm>
          <a:custGeom>
            <a:avLst/>
            <a:gdLst>
              <a:gd name="T0" fmla="*/ 0 h 1179830"/>
              <a:gd name="T1" fmla="*/ 1179830 h 1179830"/>
            </a:gdLst>
            <a:ahLst/>
            <a:cxnLst/>
            <a:rect l="0" t="T0" r="0" b="T1"/>
            <a:pathLst>
              <a:path h="1179830">
                <a:moveTo>
                  <a:pt x="0" y="0"/>
                </a:moveTo>
                <a:lnTo>
                  <a:pt x="0" y="1179830"/>
                </a:lnTo>
              </a:path>
            </a:pathLst>
          </a:custGeom>
          <a:noFill/>
          <a:ln w="2667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405" name="object 63"/>
          <p:cNvSpPr>
            <a:spLocks noChangeArrowheads="1"/>
          </p:cNvSpPr>
          <p:nvPr/>
        </p:nvSpPr>
        <p:spPr bwMode="auto">
          <a:xfrm>
            <a:off x="8447088" y="3148013"/>
            <a:ext cx="0" cy="1162050"/>
          </a:xfrm>
          <a:custGeom>
            <a:avLst/>
            <a:gdLst>
              <a:gd name="T0" fmla="*/ 0 h 1162050"/>
              <a:gd name="T1" fmla="*/ 1162050 h 1162050"/>
            </a:gdLst>
            <a:ahLst/>
            <a:cxnLst/>
            <a:rect l="0" t="T0" r="0" b="T1"/>
            <a:pathLst>
              <a:path h="1162050">
                <a:moveTo>
                  <a:pt x="0" y="1162050"/>
                </a:moveTo>
                <a:lnTo>
                  <a:pt x="0" y="0"/>
                </a:lnTo>
              </a:path>
            </a:pathLst>
          </a:custGeom>
          <a:noFill/>
          <a:ln w="2667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406" name="object 64"/>
          <p:cNvSpPr>
            <a:spLocks noChangeArrowheads="1"/>
          </p:cNvSpPr>
          <p:nvPr/>
        </p:nvSpPr>
        <p:spPr bwMode="auto">
          <a:xfrm>
            <a:off x="7223125" y="3997325"/>
            <a:ext cx="220663" cy="22225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407" name="object 65"/>
          <p:cNvSpPr>
            <a:spLocks noChangeArrowheads="1"/>
          </p:cNvSpPr>
          <p:nvPr/>
        </p:nvSpPr>
        <p:spPr bwMode="auto">
          <a:xfrm>
            <a:off x="7335838" y="4143375"/>
            <a:ext cx="0" cy="0"/>
          </a:xfrm>
          <a:custGeom>
            <a:avLst/>
            <a:gdLst>
              <a:gd name="T0" fmla="*/ 0 w 143"/>
              <a:gd name="T1" fmla="*/ 0 h 53"/>
              <a:gd name="T2" fmla="*/ 143 w 143"/>
              <a:gd name="T3" fmla="*/ 53 h 53"/>
            </a:gdLst>
            <a:ahLst/>
            <a:cxnLst/>
            <a:rect l="T0" t="T1" r="T2" b="T3"/>
            <a:pathLst>
              <a:path w="143" h="53">
                <a:moveTo>
                  <a:pt x="0" y="53"/>
                </a:moveTo>
                <a:lnTo>
                  <a:pt x="143" y="0"/>
                </a:lnTo>
              </a:path>
            </a:pathLst>
          </a:custGeom>
          <a:noFill/>
          <a:ln w="1016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408" name="object 66"/>
          <p:cNvSpPr>
            <a:spLocks noChangeArrowheads="1"/>
          </p:cNvSpPr>
          <p:nvPr/>
        </p:nvSpPr>
        <p:spPr bwMode="auto">
          <a:xfrm>
            <a:off x="7146925" y="3546475"/>
            <a:ext cx="377825" cy="212725"/>
          </a:xfrm>
          <a:custGeom>
            <a:avLst/>
            <a:gdLst>
              <a:gd name="T0" fmla="*/ 0 w 377549"/>
              <a:gd name="T1" fmla="*/ 0 h 212089"/>
              <a:gd name="T2" fmla="*/ 377549 w 377549"/>
              <a:gd name="T3" fmla="*/ 212089 h 212089"/>
            </a:gdLst>
            <a:ahLst/>
            <a:cxnLst/>
            <a:rect l="T0" t="T1" r="T2" b="T3"/>
            <a:pathLst>
              <a:path w="377549" h="212089">
                <a:moveTo>
                  <a:pt x="15240" y="0"/>
                </a:moveTo>
                <a:lnTo>
                  <a:pt x="8890" y="0"/>
                </a:lnTo>
                <a:lnTo>
                  <a:pt x="3810" y="3810"/>
                </a:lnTo>
                <a:lnTo>
                  <a:pt x="1270" y="6350"/>
                </a:lnTo>
                <a:lnTo>
                  <a:pt x="0" y="10160"/>
                </a:lnTo>
                <a:lnTo>
                  <a:pt x="1270" y="12700"/>
                </a:lnTo>
                <a:lnTo>
                  <a:pt x="1270" y="20319"/>
                </a:lnTo>
                <a:lnTo>
                  <a:pt x="6350" y="27939"/>
                </a:lnTo>
                <a:lnTo>
                  <a:pt x="13970" y="31750"/>
                </a:lnTo>
                <a:lnTo>
                  <a:pt x="29161" y="44332"/>
                </a:lnTo>
                <a:lnTo>
                  <a:pt x="44632" y="56550"/>
                </a:lnTo>
                <a:lnTo>
                  <a:pt x="60378" y="68403"/>
                </a:lnTo>
                <a:lnTo>
                  <a:pt x="76393" y="79888"/>
                </a:lnTo>
                <a:lnTo>
                  <a:pt x="92670" y="91003"/>
                </a:lnTo>
                <a:lnTo>
                  <a:pt x="109204" y="101747"/>
                </a:lnTo>
                <a:lnTo>
                  <a:pt x="125990" y="112117"/>
                </a:lnTo>
                <a:lnTo>
                  <a:pt x="143022" y="122113"/>
                </a:lnTo>
                <a:lnTo>
                  <a:pt x="160294" y="131731"/>
                </a:lnTo>
                <a:lnTo>
                  <a:pt x="177800" y="140970"/>
                </a:lnTo>
                <a:lnTo>
                  <a:pt x="195534" y="149827"/>
                </a:lnTo>
                <a:lnTo>
                  <a:pt x="213492" y="158302"/>
                </a:lnTo>
                <a:lnTo>
                  <a:pt x="231666" y="166393"/>
                </a:lnTo>
                <a:lnTo>
                  <a:pt x="250052" y="174096"/>
                </a:lnTo>
                <a:lnTo>
                  <a:pt x="268644" y="181411"/>
                </a:lnTo>
                <a:lnTo>
                  <a:pt x="287436" y="188335"/>
                </a:lnTo>
                <a:lnTo>
                  <a:pt x="306422" y="194867"/>
                </a:lnTo>
                <a:lnTo>
                  <a:pt x="325597" y="201005"/>
                </a:lnTo>
                <a:lnTo>
                  <a:pt x="344955" y="206746"/>
                </a:lnTo>
                <a:lnTo>
                  <a:pt x="364490" y="212089"/>
                </a:lnTo>
                <a:lnTo>
                  <a:pt x="374687" y="205454"/>
                </a:lnTo>
                <a:lnTo>
                  <a:pt x="377549" y="193362"/>
                </a:lnTo>
                <a:lnTo>
                  <a:pt x="377190" y="191769"/>
                </a:lnTo>
                <a:lnTo>
                  <a:pt x="375920" y="185419"/>
                </a:lnTo>
                <a:lnTo>
                  <a:pt x="370840" y="180339"/>
                </a:lnTo>
                <a:lnTo>
                  <a:pt x="364490" y="179069"/>
                </a:lnTo>
                <a:lnTo>
                  <a:pt x="345336" y="173917"/>
                </a:lnTo>
                <a:lnTo>
                  <a:pt x="326358" y="168367"/>
                </a:lnTo>
                <a:lnTo>
                  <a:pt x="307561" y="162423"/>
                </a:lnTo>
                <a:lnTo>
                  <a:pt x="288950" y="156088"/>
                </a:lnTo>
                <a:lnTo>
                  <a:pt x="270529" y="149363"/>
                </a:lnTo>
                <a:lnTo>
                  <a:pt x="252304" y="142253"/>
                </a:lnTo>
                <a:lnTo>
                  <a:pt x="234279" y="134761"/>
                </a:lnTo>
                <a:lnTo>
                  <a:pt x="216458" y="126888"/>
                </a:lnTo>
                <a:lnTo>
                  <a:pt x="198847" y="118638"/>
                </a:lnTo>
                <a:lnTo>
                  <a:pt x="181451" y="110013"/>
                </a:lnTo>
                <a:lnTo>
                  <a:pt x="164273" y="101017"/>
                </a:lnTo>
                <a:lnTo>
                  <a:pt x="147320" y="91653"/>
                </a:lnTo>
                <a:lnTo>
                  <a:pt x="130594" y="81923"/>
                </a:lnTo>
                <a:lnTo>
                  <a:pt x="114103" y="71829"/>
                </a:lnTo>
                <a:lnTo>
                  <a:pt x="97849" y="61376"/>
                </a:lnTo>
                <a:lnTo>
                  <a:pt x="81838" y="50566"/>
                </a:lnTo>
                <a:lnTo>
                  <a:pt x="66075" y="39401"/>
                </a:lnTo>
                <a:lnTo>
                  <a:pt x="50565" y="27885"/>
                </a:lnTo>
                <a:lnTo>
                  <a:pt x="35311" y="16020"/>
                </a:lnTo>
                <a:lnTo>
                  <a:pt x="20320" y="3810"/>
                </a:lnTo>
                <a:lnTo>
                  <a:pt x="1524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409" name="object 67"/>
          <p:cNvSpPr>
            <a:spLocks noChangeArrowheads="1"/>
          </p:cNvSpPr>
          <p:nvPr/>
        </p:nvSpPr>
        <p:spPr bwMode="auto">
          <a:xfrm>
            <a:off x="7156450" y="3546475"/>
            <a:ext cx="6350" cy="0"/>
          </a:xfrm>
          <a:custGeom>
            <a:avLst/>
            <a:gdLst>
              <a:gd name="T0" fmla="*/ 0 w 6350"/>
              <a:gd name="T1" fmla="*/ 6350 w 6350"/>
            </a:gdLst>
            <a:ahLst/>
            <a:cxnLst/>
            <a:rect l="T0" t="0" r="T1" b="0"/>
            <a:pathLst>
              <a:path w="6350">
                <a:moveTo>
                  <a:pt x="6350" y="0"/>
                </a:moveTo>
                <a:lnTo>
                  <a:pt x="0" y="0"/>
                </a:lnTo>
              </a:path>
            </a:pathLst>
          </a:custGeom>
          <a:noFill/>
          <a:ln w="1016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410" name="object 68"/>
          <p:cNvSpPr>
            <a:spLocks noChangeArrowheads="1"/>
          </p:cNvSpPr>
          <p:nvPr/>
        </p:nvSpPr>
        <p:spPr bwMode="auto">
          <a:xfrm>
            <a:off x="7148513" y="3559175"/>
            <a:ext cx="0" cy="7938"/>
          </a:xfrm>
          <a:custGeom>
            <a:avLst/>
            <a:gdLst>
              <a:gd name="T0" fmla="*/ 0 h 7619"/>
              <a:gd name="T1" fmla="*/ 7619 h 7619"/>
            </a:gdLst>
            <a:ahLst/>
            <a:cxnLst/>
            <a:rect l="0" t="T0" r="0" b="T1"/>
            <a:pathLst>
              <a:path h="7619">
                <a:moveTo>
                  <a:pt x="0" y="0"/>
                </a:moveTo>
                <a:lnTo>
                  <a:pt x="0" y="7619"/>
                </a:lnTo>
              </a:path>
            </a:pathLst>
          </a:custGeom>
          <a:noFill/>
          <a:ln w="1016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411" name="object 69"/>
          <p:cNvSpPr>
            <a:spLocks noChangeArrowheads="1"/>
          </p:cNvSpPr>
          <p:nvPr/>
        </p:nvSpPr>
        <p:spPr bwMode="auto">
          <a:xfrm>
            <a:off x="7223125" y="3614738"/>
            <a:ext cx="179388" cy="141287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412" name="object 70"/>
          <p:cNvSpPr>
            <a:spLocks noChangeArrowheads="1"/>
          </p:cNvSpPr>
          <p:nvPr/>
        </p:nvSpPr>
        <p:spPr bwMode="auto">
          <a:xfrm>
            <a:off x="7140575" y="3654425"/>
            <a:ext cx="423863" cy="342900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413" name="object 71"/>
          <p:cNvSpPr>
            <a:spLocks noChangeArrowheads="1"/>
          </p:cNvSpPr>
          <p:nvPr/>
        </p:nvSpPr>
        <p:spPr bwMode="auto">
          <a:xfrm>
            <a:off x="7162800" y="3692525"/>
            <a:ext cx="350838" cy="203200"/>
          </a:xfrm>
          <a:custGeom>
            <a:avLst/>
            <a:gdLst>
              <a:gd name="T0" fmla="*/ 0 w 350520"/>
              <a:gd name="T1" fmla="*/ 0 h 203200"/>
              <a:gd name="T2" fmla="*/ 350520 w 350520"/>
              <a:gd name="T3" fmla="*/ 203200 h 203200"/>
            </a:gdLst>
            <a:ahLst/>
            <a:cxnLst/>
            <a:rect l="T0" t="T1" r="T2" b="T3"/>
            <a:pathLst>
              <a:path w="350520" h="203200">
                <a:moveTo>
                  <a:pt x="0" y="0"/>
                </a:moveTo>
                <a:lnTo>
                  <a:pt x="0" y="22859"/>
                </a:lnTo>
                <a:lnTo>
                  <a:pt x="15019" y="35451"/>
                </a:lnTo>
                <a:lnTo>
                  <a:pt x="30354" y="47694"/>
                </a:lnTo>
                <a:lnTo>
                  <a:pt x="45995" y="59586"/>
                </a:lnTo>
                <a:lnTo>
                  <a:pt x="61935" y="71119"/>
                </a:lnTo>
                <a:lnTo>
                  <a:pt x="78164" y="82292"/>
                </a:lnTo>
                <a:lnTo>
                  <a:pt x="94674" y="93097"/>
                </a:lnTo>
                <a:lnTo>
                  <a:pt x="111457" y="103531"/>
                </a:lnTo>
                <a:lnTo>
                  <a:pt x="128503" y="113588"/>
                </a:lnTo>
                <a:lnTo>
                  <a:pt x="145805" y="123265"/>
                </a:lnTo>
                <a:lnTo>
                  <a:pt x="163353" y="132556"/>
                </a:lnTo>
                <a:lnTo>
                  <a:pt x="181140" y="141456"/>
                </a:lnTo>
                <a:lnTo>
                  <a:pt x="199156" y="149961"/>
                </a:lnTo>
                <a:lnTo>
                  <a:pt x="217393" y="158066"/>
                </a:lnTo>
                <a:lnTo>
                  <a:pt x="235842" y="165766"/>
                </a:lnTo>
                <a:lnTo>
                  <a:pt x="254496" y="173057"/>
                </a:lnTo>
                <a:lnTo>
                  <a:pt x="273344" y="179933"/>
                </a:lnTo>
                <a:lnTo>
                  <a:pt x="292379" y="186390"/>
                </a:lnTo>
                <a:lnTo>
                  <a:pt x="311593" y="192424"/>
                </a:lnTo>
                <a:lnTo>
                  <a:pt x="330976" y="198028"/>
                </a:lnTo>
                <a:lnTo>
                  <a:pt x="350520" y="203200"/>
                </a:lnTo>
                <a:lnTo>
                  <a:pt x="350520" y="180339"/>
                </a:lnTo>
                <a:lnTo>
                  <a:pt x="331166" y="174806"/>
                </a:lnTo>
                <a:lnTo>
                  <a:pt x="311970" y="168878"/>
                </a:lnTo>
                <a:lnTo>
                  <a:pt x="292938" y="162559"/>
                </a:lnTo>
                <a:lnTo>
                  <a:pt x="274076" y="155854"/>
                </a:lnTo>
                <a:lnTo>
                  <a:pt x="255389" y="148768"/>
                </a:lnTo>
                <a:lnTo>
                  <a:pt x="236882" y="141306"/>
                </a:lnTo>
                <a:lnTo>
                  <a:pt x="218563" y="133473"/>
                </a:lnTo>
                <a:lnTo>
                  <a:pt x="200436" y="125272"/>
                </a:lnTo>
                <a:lnTo>
                  <a:pt x="182507" y="116710"/>
                </a:lnTo>
                <a:lnTo>
                  <a:pt x="164782" y="107791"/>
                </a:lnTo>
                <a:lnTo>
                  <a:pt x="147266" y="98519"/>
                </a:lnTo>
                <a:lnTo>
                  <a:pt x="129966" y="88899"/>
                </a:lnTo>
                <a:lnTo>
                  <a:pt x="112887" y="78937"/>
                </a:lnTo>
                <a:lnTo>
                  <a:pt x="96034" y="68637"/>
                </a:lnTo>
                <a:lnTo>
                  <a:pt x="79414" y="58003"/>
                </a:lnTo>
                <a:lnTo>
                  <a:pt x="63032" y="47040"/>
                </a:lnTo>
                <a:lnTo>
                  <a:pt x="46894" y="35754"/>
                </a:lnTo>
                <a:lnTo>
                  <a:pt x="31005" y="24149"/>
                </a:lnTo>
                <a:lnTo>
                  <a:pt x="15372" y="1222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414" name="object 72"/>
          <p:cNvSpPr>
            <a:spLocks noChangeArrowheads="1"/>
          </p:cNvSpPr>
          <p:nvPr/>
        </p:nvSpPr>
        <p:spPr bwMode="auto">
          <a:xfrm>
            <a:off x="7513638" y="3857625"/>
            <a:ext cx="0" cy="92075"/>
          </a:xfrm>
          <a:custGeom>
            <a:avLst/>
            <a:gdLst>
              <a:gd name="T0" fmla="*/ 0 h 92710"/>
              <a:gd name="T1" fmla="*/ 92710 h 92710"/>
            </a:gdLst>
            <a:ahLst/>
            <a:cxnLst/>
            <a:rect l="0" t="T0" r="0" b="T1"/>
            <a:pathLst>
              <a:path h="92710">
                <a:moveTo>
                  <a:pt x="0" y="92710"/>
                </a:moveTo>
                <a:lnTo>
                  <a:pt x="0" y="0"/>
                </a:lnTo>
              </a:path>
            </a:pathLst>
          </a:custGeom>
          <a:noFill/>
          <a:ln w="1016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415" name="object 73"/>
          <p:cNvSpPr>
            <a:spLocks noChangeArrowheads="1"/>
          </p:cNvSpPr>
          <p:nvPr/>
        </p:nvSpPr>
        <p:spPr bwMode="auto">
          <a:xfrm>
            <a:off x="7999413" y="4543425"/>
            <a:ext cx="355600" cy="246063"/>
          </a:xfrm>
          <a:custGeom>
            <a:avLst/>
            <a:gdLst>
              <a:gd name="T0" fmla="*/ 0 w 354561"/>
              <a:gd name="T1" fmla="*/ 0 h 245106"/>
              <a:gd name="T2" fmla="*/ 354561 w 354561"/>
              <a:gd name="T3" fmla="*/ 245106 h 245106"/>
            </a:gdLst>
            <a:ahLst/>
            <a:cxnLst/>
            <a:rect l="T0" t="T1" r="T2" b="T3"/>
            <a:pathLst>
              <a:path w="354561" h="245106">
                <a:moveTo>
                  <a:pt x="0" y="213359"/>
                </a:moveTo>
                <a:lnTo>
                  <a:pt x="11903" y="218817"/>
                </a:lnTo>
                <a:lnTo>
                  <a:pt x="23980" y="223761"/>
                </a:lnTo>
                <a:lnTo>
                  <a:pt x="36213" y="228190"/>
                </a:lnTo>
                <a:lnTo>
                  <a:pt x="48585" y="232105"/>
                </a:lnTo>
                <a:lnTo>
                  <a:pt x="61079" y="235505"/>
                </a:lnTo>
                <a:lnTo>
                  <a:pt x="73677" y="238391"/>
                </a:lnTo>
                <a:lnTo>
                  <a:pt x="86364" y="240763"/>
                </a:lnTo>
                <a:lnTo>
                  <a:pt x="99120" y="242620"/>
                </a:lnTo>
                <a:lnTo>
                  <a:pt x="111931" y="243963"/>
                </a:lnTo>
                <a:lnTo>
                  <a:pt x="124777" y="244792"/>
                </a:lnTo>
                <a:lnTo>
                  <a:pt x="137642" y="245106"/>
                </a:lnTo>
                <a:lnTo>
                  <a:pt x="150510" y="244906"/>
                </a:lnTo>
                <a:lnTo>
                  <a:pt x="163362" y="244192"/>
                </a:lnTo>
                <a:lnTo>
                  <a:pt x="176182" y="242963"/>
                </a:lnTo>
                <a:lnTo>
                  <a:pt x="188952" y="241220"/>
                </a:lnTo>
                <a:lnTo>
                  <a:pt x="201655" y="238963"/>
                </a:lnTo>
                <a:lnTo>
                  <a:pt x="214275" y="236191"/>
                </a:lnTo>
                <a:lnTo>
                  <a:pt x="226794" y="232905"/>
                </a:lnTo>
                <a:lnTo>
                  <a:pt x="239194" y="229104"/>
                </a:lnTo>
                <a:lnTo>
                  <a:pt x="251460" y="224789"/>
                </a:lnTo>
                <a:lnTo>
                  <a:pt x="264006" y="219717"/>
                </a:lnTo>
                <a:lnTo>
                  <a:pt x="275994" y="213726"/>
                </a:lnTo>
                <a:lnTo>
                  <a:pt x="287375" y="206860"/>
                </a:lnTo>
                <a:lnTo>
                  <a:pt x="298099" y="199164"/>
                </a:lnTo>
                <a:lnTo>
                  <a:pt x="308119" y="190680"/>
                </a:lnTo>
                <a:lnTo>
                  <a:pt x="317385" y="181453"/>
                </a:lnTo>
                <a:lnTo>
                  <a:pt x="325848" y="171527"/>
                </a:lnTo>
                <a:lnTo>
                  <a:pt x="333460" y="160946"/>
                </a:lnTo>
                <a:lnTo>
                  <a:pt x="340172" y="149754"/>
                </a:lnTo>
                <a:lnTo>
                  <a:pt x="345935" y="137995"/>
                </a:lnTo>
                <a:lnTo>
                  <a:pt x="350700" y="125712"/>
                </a:lnTo>
                <a:lnTo>
                  <a:pt x="354561" y="104819"/>
                </a:lnTo>
                <a:lnTo>
                  <a:pt x="354262" y="91794"/>
                </a:lnTo>
                <a:lnTo>
                  <a:pt x="352255" y="79155"/>
                </a:lnTo>
                <a:lnTo>
                  <a:pt x="348632" y="67022"/>
                </a:lnTo>
                <a:lnTo>
                  <a:pt x="343488" y="55516"/>
                </a:lnTo>
                <a:lnTo>
                  <a:pt x="336915" y="44757"/>
                </a:lnTo>
                <a:lnTo>
                  <a:pt x="329006" y="34864"/>
                </a:lnTo>
                <a:lnTo>
                  <a:pt x="319854" y="25959"/>
                </a:lnTo>
                <a:lnTo>
                  <a:pt x="309553" y="18161"/>
                </a:lnTo>
                <a:lnTo>
                  <a:pt x="298194" y="11591"/>
                </a:lnTo>
                <a:lnTo>
                  <a:pt x="285873" y="6368"/>
                </a:lnTo>
                <a:lnTo>
                  <a:pt x="272681" y="2614"/>
                </a:lnTo>
                <a:lnTo>
                  <a:pt x="257810" y="0"/>
                </a:lnTo>
                <a:lnTo>
                  <a:pt x="241300" y="0"/>
                </a:lnTo>
                <a:lnTo>
                  <a:pt x="0" y="213359"/>
                </a:lnTo>
                <a:close/>
              </a:path>
            </a:pathLst>
          </a:custGeom>
          <a:solidFill>
            <a:srgbClr val="DBD2B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416" name="object 74"/>
          <p:cNvSpPr>
            <a:spLocks noChangeArrowheads="1"/>
          </p:cNvSpPr>
          <p:nvPr/>
        </p:nvSpPr>
        <p:spPr bwMode="auto">
          <a:xfrm>
            <a:off x="7874000" y="4138613"/>
            <a:ext cx="288925" cy="19050"/>
          </a:xfrm>
          <a:custGeom>
            <a:avLst/>
            <a:gdLst>
              <a:gd name="T0" fmla="*/ 0 w 288290"/>
              <a:gd name="T1" fmla="*/ 0 h 19050"/>
              <a:gd name="T2" fmla="*/ 288290 w 288290"/>
              <a:gd name="T3" fmla="*/ 19050 h 19050"/>
            </a:gdLst>
            <a:ahLst/>
            <a:cxnLst/>
            <a:rect l="T0" t="T1" r="T2" b="T3"/>
            <a:pathLst>
              <a:path w="288290" h="19050">
                <a:moveTo>
                  <a:pt x="280877" y="16621"/>
                </a:moveTo>
                <a:lnTo>
                  <a:pt x="269938" y="13463"/>
                </a:lnTo>
                <a:lnTo>
                  <a:pt x="258521" y="10637"/>
                </a:lnTo>
                <a:lnTo>
                  <a:pt x="246656" y="8144"/>
                </a:lnTo>
                <a:lnTo>
                  <a:pt x="234375" y="5983"/>
                </a:lnTo>
                <a:lnTo>
                  <a:pt x="221707" y="4155"/>
                </a:lnTo>
                <a:lnTo>
                  <a:pt x="208685" y="2659"/>
                </a:lnTo>
                <a:lnTo>
                  <a:pt x="195339" y="1495"/>
                </a:lnTo>
                <a:lnTo>
                  <a:pt x="191631" y="1270"/>
                </a:lnTo>
                <a:lnTo>
                  <a:pt x="108391" y="1270"/>
                </a:lnTo>
                <a:lnTo>
                  <a:pt x="94040" y="2252"/>
                </a:lnTo>
                <a:lnTo>
                  <a:pt x="80818" y="3455"/>
                </a:lnTo>
                <a:lnTo>
                  <a:pt x="67998" y="4914"/>
                </a:lnTo>
                <a:lnTo>
                  <a:pt x="55588" y="6629"/>
                </a:lnTo>
                <a:lnTo>
                  <a:pt x="43598" y="8600"/>
                </a:lnTo>
                <a:lnTo>
                  <a:pt x="32036" y="10828"/>
                </a:lnTo>
                <a:lnTo>
                  <a:pt x="20910" y="13312"/>
                </a:lnTo>
                <a:lnTo>
                  <a:pt x="10228" y="16053"/>
                </a:lnTo>
                <a:lnTo>
                  <a:pt x="0" y="19050"/>
                </a:lnTo>
                <a:lnTo>
                  <a:pt x="288290" y="19050"/>
                </a:lnTo>
                <a:lnTo>
                  <a:pt x="280877" y="16621"/>
                </a:lnTo>
                <a:close/>
              </a:path>
            </a:pathLst>
          </a:custGeom>
          <a:solidFill>
            <a:srgbClr val="649CC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417" name="object 75"/>
          <p:cNvSpPr>
            <a:spLocks noChangeArrowheads="1"/>
          </p:cNvSpPr>
          <p:nvPr/>
        </p:nvSpPr>
        <p:spPr bwMode="auto">
          <a:xfrm>
            <a:off x="7827963" y="4157663"/>
            <a:ext cx="379412" cy="20637"/>
          </a:xfrm>
          <a:custGeom>
            <a:avLst/>
            <a:gdLst>
              <a:gd name="T0" fmla="*/ 0 w 378460"/>
              <a:gd name="T1" fmla="*/ 0 h 20320"/>
              <a:gd name="T2" fmla="*/ 378460 w 378460"/>
              <a:gd name="T3" fmla="*/ 20320 h 20320"/>
            </a:gdLst>
            <a:ahLst/>
            <a:cxnLst/>
            <a:rect l="T0" t="T1" r="T2" b="T3"/>
            <a:pathLst>
              <a:path w="378460" h="20320">
                <a:moveTo>
                  <a:pt x="45720" y="0"/>
                </a:moveTo>
                <a:lnTo>
                  <a:pt x="33432" y="4560"/>
                </a:lnTo>
                <a:lnTo>
                  <a:pt x="21306" y="9530"/>
                </a:lnTo>
                <a:lnTo>
                  <a:pt x="10162" y="14742"/>
                </a:lnTo>
                <a:lnTo>
                  <a:pt x="0" y="20320"/>
                </a:lnTo>
                <a:lnTo>
                  <a:pt x="378460" y="20320"/>
                </a:lnTo>
                <a:lnTo>
                  <a:pt x="369848" y="15452"/>
                </a:lnTo>
                <a:lnTo>
                  <a:pt x="359000" y="10078"/>
                </a:lnTo>
                <a:lnTo>
                  <a:pt x="347143" y="4972"/>
                </a:lnTo>
                <a:lnTo>
                  <a:pt x="334010" y="0"/>
                </a:lnTo>
                <a:lnTo>
                  <a:pt x="45720" y="0"/>
                </a:lnTo>
                <a:close/>
              </a:path>
            </a:pathLst>
          </a:custGeom>
          <a:solidFill>
            <a:srgbClr val="72A5C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418" name="object 76"/>
          <p:cNvSpPr>
            <a:spLocks noChangeArrowheads="1"/>
          </p:cNvSpPr>
          <p:nvPr/>
        </p:nvSpPr>
        <p:spPr bwMode="auto">
          <a:xfrm>
            <a:off x="7802563" y="4178300"/>
            <a:ext cx="428625" cy="20638"/>
          </a:xfrm>
          <a:custGeom>
            <a:avLst/>
            <a:gdLst>
              <a:gd name="T0" fmla="*/ 0 w 427990"/>
              <a:gd name="T1" fmla="*/ 0 h 20320"/>
              <a:gd name="T2" fmla="*/ 427990 w 427990"/>
              <a:gd name="T3" fmla="*/ 20320 h 20320"/>
            </a:gdLst>
            <a:ahLst/>
            <a:cxnLst/>
            <a:rect l="T0" t="T1" r="T2" b="T3"/>
            <a:pathLst>
              <a:path w="427990" h="20320">
                <a:moveTo>
                  <a:pt x="25400" y="0"/>
                </a:moveTo>
                <a:lnTo>
                  <a:pt x="18917" y="4187"/>
                </a:lnTo>
                <a:lnTo>
                  <a:pt x="8523" y="11899"/>
                </a:lnTo>
                <a:lnTo>
                  <a:pt x="0" y="20319"/>
                </a:lnTo>
                <a:lnTo>
                  <a:pt x="427990" y="20319"/>
                </a:lnTo>
                <a:lnTo>
                  <a:pt x="424124" y="16001"/>
                </a:lnTo>
                <a:lnTo>
                  <a:pt x="414978" y="7752"/>
                </a:lnTo>
                <a:lnTo>
                  <a:pt x="403860" y="0"/>
                </a:lnTo>
                <a:lnTo>
                  <a:pt x="25400" y="0"/>
                </a:lnTo>
                <a:close/>
              </a:path>
            </a:pathLst>
          </a:custGeom>
          <a:solidFill>
            <a:srgbClr val="80AED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419" name="object 77"/>
          <p:cNvSpPr>
            <a:spLocks noChangeArrowheads="1"/>
          </p:cNvSpPr>
          <p:nvPr/>
        </p:nvSpPr>
        <p:spPr bwMode="auto">
          <a:xfrm>
            <a:off x="7788275" y="4198938"/>
            <a:ext cx="455613" cy="20637"/>
          </a:xfrm>
          <a:custGeom>
            <a:avLst/>
            <a:gdLst>
              <a:gd name="T0" fmla="*/ 0 w 454660"/>
              <a:gd name="T1" fmla="*/ 0 h 20320"/>
              <a:gd name="T2" fmla="*/ 454660 w 454660"/>
              <a:gd name="T3" fmla="*/ 20320 h 20320"/>
            </a:gdLst>
            <a:ahLst/>
            <a:cxnLst/>
            <a:rect l="T0" t="T1" r="T2" b="T3"/>
            <a:pathLst>
              <a:path w="454660" h="20320">
                <a:moveTo>
                  <a:pt x="13970" y="0"/>
                </a:moveTo>
                <a:lnTo>
                  <a:pt x="8890" y="6349"/>
                </a:lnTo>
                <a:lnTo>
                  <a:pt x="3810" y="13969"/>
                </a:lnTo>
                <a:lnTo>
                  <a:pt x="0" y="20319"/>
                </a:lnTo>
                <a:lnTo>
                  <a:pt x="454660" y="20319"/>
                </a:lnTo>
                <a:lnTo>
                  <a:pt x="452120" y="13969"/>
                </a:lnTo>
                <a:lnTo>
                  <a:pt x="448310" y="6349"/>
                </a:lnTo>
                <a:lnTo>
                  <a:pt x="441960" y="0"/>
                </a:lnTo>
                <a:lnTo>
                  <a:pt x="13970" y="0"/>
                </a:lnTo>
                <a:close/>
              </a:path>
            </a:pathLst>
          </a:custGeom>
          <a:solidFill>
            <a:srgbClr val="8EB6D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420" name="object 78"/>
          <p:cNvSpPr>
            <a:spLocks noChangeArrowheads="1"/>
          </p:cNvSpPr>
          <p:nvPr/>
        </p:nvSpPr>
        <p:spPr bwMode="auto">
          <a:xfrm>
            <a:off x="7785100" y="4219575"/>
            <a:ext cx="461963" cy="19050"/>
          </a:xfrm>
          <a:custGeom>
            <a:avLst/>
            <a:gdLst>
              <a:gd name="T0" fmla="*/ 0 w 462279"/>
              <a:gd name="T1" fmla="*/ 0 h 20320"/>
              <a:gd name="T2" fmla="*/ 462279 w 462279"/>
              <a:gd name="T3" fmla="*/ 20320 h 20320"/>
            </a:gdLst>
            <a:ahLst/>
            <a:cxnLst/>
            <a:rect l="T0" t="T1" r="T2" b="T3"/>
            <a:pathLst>
              <a:path w="462279" h="20320">
                <a:moveTo>
                  <a:pt x="462279" y="20320"/>
                </a:moveTo>
                <a:lnTo>
                  <a:pt x="462279" y="12700"/>
                </a:lnTo>
                <a:lnTo>
                  <a:pt x="461009" y="6350"/>
                </a:lnTo>
                <a:lnTo>
                  <a:pt x="458470" y="0"/>
                </a:lnTo>
                <a:lnTo>
                  <a:pt x="3809" y="0"/>
                </a:lnTo>
                <a:lnTo>
                  <a:pt x="1270" y="6350"/>
                </a:lnTo>
                <a:lnTo>
                  <a:pt x="0" y="12700"/>
                </a:lnTo>
                <a:lnTo>
                  <a:pt x="0" y="20320"/>
                </a:lnTo>
                <a:lnTo>
                  <a:pt x="462279" y="20320"/>
                </a:lnTo>
                <a:close/>
              </a:path>
            </a:pathLst>
          </a:custGeom>
          <a:solidFill>
            <a:srgbClr val="9CBFD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421" name="object 79"/>
          <p:cNvSpPr>
            <a:spLocks noChangeArrowheads="1"/>
          </p:cNvSpPr>
          <p:nvPr/>
        </p:nvSpPr>
        <p:spPr bwMode="auto">
          <a:xfrm>
            <a:off x="7785100" y="4238625"/>
            <a:ext cx="461963" cy="20638"/>
          </a:xfrm>
          <a:custGeom>
            <a:avLst/>
            <a:gdLst>
              <a:gd name="T0" fmla="*/ 0 w 462279"/>
              <a:gd name="T1" fmla="*/ 0 h 20319"/>
              <a:gd name="T2" fmla="*/ 462279 w 462279"/>
              <a:gd name="T3" fmla="*/ 20319 h 20319"/>
            </a:gdLst>
            <a:ahLst/>
            <a:cxnLst/>
            <a:rect l="T0" t="T1" r="T2" b="T3"/>
            <a:pathLst>
              <a:path w="462279" h="20319">
                <a:moveTo>
                  <a:pt x="458470" y="20319"/>
                </a:moveTo>
                <a:lnTo>
                  <a:pt x="461009" y="13969"/>
                </a:lnTo>
                <a:lnTo>
                  <a:pt x="462279" y="7619"/>
                </a:lnTo>
                <a:lnTo>
                  <a:pt x="462279" y="0"/>
                </a:lnTo>
                <a:lnTo>
                  <a:pt x="0" y="0"/>
                </a:lnTo>
                <a:lnTo>
                  <a:pt x="0" y="7619"/>
                </a:lnTo>
                <a:lnTo>
                  <a:pt x="1270" y="13969"/>
                </a:lnTo>
                <a:lnTo>
                  <a:pt x="3809" y="20319"/>
                </a:lnTo>
                <a:lnTo>
                  <a:pt x="458470" y="20319"/>
                </a:lnTo>
                <a:close/>
              </a:path>
            </a:pathLst>
          </a:custGeom>
          <a:solidFill>
            <a:srgbClr val="ABC9E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422" name="object 80"/>
          <p:cNvSpPr>
            <a:spLocks noChangeArrowheads="1"/>
          </p:cNvSpPr>
          <p:nvPr/>
        </p:nvSpPr>
        <p:spPr bwMode="auto">
          <a:xfrm>
            <a:off x="7788275" y="4259263"/>
            <a:ext cx="455613" cy="19050"/>
          </a:xfrm>
          <a:custGeom>
            <a:avLst/>
            <a:gdLst>
              <a:gd name="T0" fmla="*/ 0 w 454660"/>
              <a:gd name="T1" fmla="*/ 0 h 19050"/>
              <a:gd name="T2" fmla="*/ 454660 w 454660"/>
              <a:gd name="T3" fmla="*/ 19050 h 19050"/>
            </a:gdLst>
            <a:ahLst/>
            <a:cxnLst/>
            <a:rect l="T0" t="T1" r="T2" b="T3"/>
            <a:pathLst>
              <a:path w="454660" h="19050">
                <a:moveTo>
                  <a:pt x="441960" y="19050"/>
                </a:moveTo>
                <a:lnTo>
                  <a:pt x="448310" y="12700"/>
                </a:lnTo>
                <a:lnTo>
                  <a:pt x="452120" y="6350"/>
                </a:lnTo>
                <a:lnTo>
                  <a:pt x="454660" y="0"/>
                </a:lnTo>
                <a:lnTo>
                  <a:pt x="0" y="0"/>
                </a:lnTo>
                <a:lnTo>
                  <a:pt x="2540" y="6350"/>
                </a:lnTo>
                <a:lnTo>
                  <a:pt x="7620" y="12700"/>
                </a:lnTo>
                <a:lnTo>
                  <a:pt x="13970" y="19050"/>
                </a:lnTo>
                <a:lnTo>
                  <a:pt x="441960" y="19050"/>
                </a:lnTo>
                <a:close/>
              </a:path>
            </a:pathLst>
          </a:custGeom>
          <a:solidFill>
            <a:srgbClr val="B9D2E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423" name="object 81"/>
          <p:cNvSpPr>
            <a:spLocks noChangeArrowheads="1"/>
          </p:cNvSpPr>
          <p:nvPr/>
        </p:nvSpPr>
        <p:spPr bwMode="auto">
          <a:xfrm>
            <a:off x="7802563" y="4278313"/>
            <a:ext cx="428625" cy="22225"/>
          </a:xfrm>
          <a:custGeom>
            <a:avLst/>
            <a:gdLst>
              <a:gd name="T0" fmla="*/ 0 w 427990"/>
              <a:gd name="T1" fmla="*/ 0 h 21589"/>
              <a:gd name="T2" fmla="*/ 427990 w 427990"/>
              <a:gd name="T3" fmla="*/ 21589 h 21589"/>
            </a:gdLst>
            <a:ahLst/>
            <a:cxnLst/>
            <a:rect l="T0" t="T1" r="T2" b="T3"/>
            <a:pathLst>
              <a:path w="427990" h="21589">
                <a:moveTo>
                  <a:pt x="403860" y="21590"/>
                </a:moveTo>
                <a:lnTo>
                  <a:pt x="410088" y="17458"/>
                </a:lnTo>
                <a:lnTo>
                  <a:pt x="419855" y="9441"/>
                </a:lnTo>
                <a:lnTo>
                  <a:pt x="427990" y="0"/>
                </a:lnTo>
                <a:lnTo>
                  <a:pt x="0" y="0"/>
                </a:lnTo>
                <a:lnTo>
                  <a:pt x="4949" y="5951"/>
                </a:lnTo>
                <a:lnTo>
                  <a:pt x="14411" y="14192"/>
                </a:lnTo>
                <a:lnTo>
                  <a:pt x="25400" y="21590"/>
                </a:lnTo>
                <a:lnTo>
                  <a:pt x="403860" y="21590"/>
                </a:lnTo>
                <a:close/>
              </a:path>
            </a:pathLst>
          </a:custGeom>
          <a:solidFill>
            <a:srgbClr val="C7DBE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424" name="object 82"/>
          <p:cNvSpPr>
            <a:spLocks noChangeArrowheads="1"/>
          </p:cNvSpPr>
          <p:nvPr/>
        </p:nvSpPr>
        <p:spPr bwMode="auto">
          <a:xfrm>
            <a:off x="7827963" y="4300538"/>
            <a:ext cx="379412" cy="19050"/>
          </a:xfrm>
          <a:custGeom>
            <a:avLst/>
            <a:gdLst>
              <a:gd name="T0" fmla="*/ 0 w 378460"/>
              <a:gd name="T1" fmla="*/ 0 h 19050"/>
              <a:gd name="T2" fmla="*/ 378460 w 378460"/>
              <a:gd name="T3" fmla="*/ 19050 h 19050"/>
            </a:gdLst>
            <a:ahLst/>
            <a:cxnLst/>
            <a:rect l="T0" t="T1" r="T2" b="T3"/>
            <a:pathLst>
              <a:path w="378460" h="19050">
                <a:moveTo>
                  <a:pt x="334010" y="19049"/>
                </a:moveTo>
                <a:lnTo>
                  <a:pt x="344836" y="15645"/>
                </a:lnTo>
                <a:lnTo>
                  <a:pt x="357029" y="10955"/>
                </a:lnTo>
                <a:lnTo>
                  <a:pt x="368145" y="5740"/>
                </a:lnTo>
                <a:lnTo>
                  <a:pt x="378460" y="0"/>
                </a:lnTo>
                <a:lnTo>
                  <a:pt x="0" y="0"/>
                </a:lnTo>
                <a:lnTo>
                  <a:pt x="9198" y="5072"/>
                </a:lnTo>
                <a:lnTo>
                  <a:pt x="20370" y="10232"/>
                </a:lnTo>
                <a:lnTo>
                  <a:pt x="32544" y="14891"/>
                </a:lnTo>
                <a:lnTo>
                  <a:pt x="45720" y="19049"/>
                </a:lnTo>
                <a:lnTo>
                  <a:pt x="334010" y="19049"/>
                </a:lnTo>
                <a:close/>
              </a:path>
            </a:pathLst>
          </a:custGeom>
          <a:solidFill>
            <a:srgbClr val="D5E4F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425" name="object 83"/>
          <p:cNvSpPr>
            <a:spLocks noChangeArrowheads="1"/>
          </p:cNvSpPr>
          <p:nvPr/>
        </p:nvSpPr>
        <p:spPr bwMode="auto">
          <a:xfrm>
            <a:off x="7874000" y="4319588"/>
            <a:ext cx="288925" cy="20637"/>
          </a:xfrm>
          <a:custGeom>
            <a:avLst/>
            <a:gdLst>
              <a:gd name="T0" fmla="*/ 0 w 288290"/>
              <a:gd name="T1" fmla="*/ 0 h 20320"/>
              <a:gd name="T2" fmla="*/ 288290 w 288290"/>
              <a:gd name="T3" fmla="*/ 20320 h 20320"/>
            </a:gdLst>
            <a:ahLst/>
            <a:cxnLst/>
            <a:rect l="T0" t="T1" r="T2" b="T3"/>
            <a:pathLst>
              <a:path w="288290" h="20320">
                <a:moveTo>
                  <a:pt x="153670" y="20319"/>
                </a:moveTo>
                <a:lnTo>
                  <a:pt x="163853" y="20233"/>
                </a:lnTo>
                <a:lnTo>
                  <a:pt x="177802" y="19824"/>
                </a:lnTo>
                <a:lnTo>
                  <a:pt x="191499" y="19072"/>
                </a:lnTo>
                <a:lnTo>
                  <a:pt x="204913" y="17972"/>
                </a:lnTo>
                <a:lnTo>
                  <a:pt x="218014" y="16518"/>
                </a:lnTo>
                <a:lnTo>
                  <a:pt x="230769" y="14703"/>
                </a:lnTo>
                <a:lnTo>
                  <a:pt x="243148" y="12521"/>
                </a:lnTo>
                <a:lnTo>
                  <a:pt x="255121" y="9966"/>
                </a:lnTo>
                <a:lnTo>
                  <a:pt x="266656" y="7031"/>
                </a:lnTo>
                <a:lnTo>
                  <a:pt x="277723" y="3711"/>
                </a:lnTo>
                <a:lnTo>
                  <a:pt x="288290" y="0"/>
                </a:lnTo>
                <a:lnTo>
                  <a:pt x="0" y="0"/>
                </a:lnTo>
                <a:lnTo>
                  <a:pt x="12372" y="3917"/>
                </a:lnTo>
                <a:lnTo>
                  <a:pt x="23133" y="6833"/>
                </a:lnTo>
                <a:lnTo>
                  <a:pt x="34337" y="9452"/>
                </a:lnTo>
                <a:lnTo>
                  <a:pt x="45974" y="11778"/>
                </a:lnTo>
                <a:lnTo>
                  <a:pt x="58036" y="13814"/>
                </a:lnTo>
                <a:lnTo>
                  <a:pt x="70515" y="15565"/>
                </a:lnTo>
                <a:lnTo>
                  <a:pt x="83402" y="17035"/>
                </a:lnTo>
                <a:lnTo>
                  <a:pt x="96689" y="18229"/>
                </a:lnTo>
                <a:lnTo>
                  <a:pt x="110368" y="19150"/>
                </a:lnTo>
                <a:lnTo>
                  <a:pt x="124430" y="19802"/>
                </a:lnTo>
                <a:lnTo>
                  <a:pt x="138866" y="20191"/>
                </a:lnTo>
                <a:lnTo>
                  <a:pt x="153670" y="20319"/>
                </a:lnTo>
                <a:close/>
              </a:path>
            </a:pathLst>
          </a:custGeom>
          <a:solidFill>
            <a:srgbClr val="E2ECF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426" name="object 84"/>
          <p:cNvSpPr>
            <a:spLocks noChangeArrowheads="1"/>
          </p:cNvSpPr>
          <p:nvPr/>
        </p:nvSpPr>
        <p:spPr bwMode="auto">
          <a:xfrm>
            <a:off x="7785100" y="4238625"/>
            <a:ext cx="20638" cy="463550"/>
          </a:xfrm>
          <a:custGeom>
            <a:avLst/>
            <a:gdLst>
              <a:gd name="T0" fmla="*/ 0 w 20320"/>
              <a:gd name="T1" fmla="*/ 0 h 463550"/>
              <a:gd name="T2" fmla="*/ 20320 w 20320"/>
              <a:gd name="T3" fmla="*/ 463550 h 463550"/>
            </a:gdLst>
            <a:ahLst/>
            <a:cxnLst/>
            <a:rect l="T0" t="T1" r="T2" b="T3"/>
            <a:pathLst>
              <a:path w="20320" h="463550">
                <a:moveTo>
                  <a:pt x="20320" y="46989"/>
                </a:moveTo>
                <a:lnTo>
                  <a:pt x="11613" y="35273"/>
                </a:lnTo>
                <a:lnTo>
                  <a:pt x="5316" y="23791"/>
                </a:lnTo>
                <a:lnTo>
                  <a:pt x="1367" y="12071"/>
                </a:lnTo>
                <a:lnTo>
                  <a:pt x="0" y="0"/>
                </a:lnTo>
                <a:lnTo>
                  <a:pt x="0" y="422909"/>
                </a:lnTo>
                <a:lnTo>
                  <a:pt x="585" y="430104"/>
                </a:lnTo>
                <a:lnTo>
                  <a:pt x="4227" y="441807"/>
                </a:lnTo>
                <a:lnTo>
                  <a:pt x="10916" y="452845"/>
                </a:lnTo>
                <a:lnTo>
                  <a:pt x="20320" y="463550"/>
                </a:lnTo>
                <a:lnTo>
                  <a:pt x="20320" y="46989"/>
                </a:lnTo>
                <a:close/>
              </a:path>
            </a:pathLst>
          </a:custGeom>
          <a:solidFill>
            <a:srgbClr val="629AC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427" name="object 85"/>
          <p:cNvSpPr>
            <a:spLocks noChangeArrowheads="1"/>
          </p:cNvSpPr>
          <p:nvPr/>
        </p:nvSpPr>
        <p:spPr bwMode="auto">
          <a:xfrm>
            <a:off x="7805738" y="4286250"/>
            <a:ext cx="20637" cy="431800"/>
          </a:xfrm>
          <a:custGeom>
            <a:avLst/>
            <a:gdLst>
              <a:gd name="T0" fmla="*/ 0 w 20320"/>
              <a:gd name="T1" fmla="*/ 0 h 431800"/>
              <a:gd name="T2" fmla="*/ 20320 w 20320"/>
              <a:gd name="T3" fmla="*/ 431800 h 431800"/>
            </a:gdLst>
            <a:ahLst/>
            <a:cxnLst/>
            <a:rect l="T0" t="T1" r="T2" b="T3"/>
            <a:pathLst>
              <a:path w="20320" h="431800">
                <a:moveTo>
                  <a:pt x="18978" y="16863"/>
                </a:moveTo>
                <a:lnTo>
                  <a:pt x="9092" y="8828"/>
                </a:lnTo>
                <a:lnTo>
                  <a:pt x="0" y="0"/>
                </a:lnTo>
                <a:lnTo>
                  <a:pt x="0" y="416560"/>
                </a:lnTo>
                <a:lnTo>
                  <a:pt x="9683" y="424180"/>
                </a:lnTo>
                <a:lnTo>
                  <a:pt x="20320" y="431800"/>
                </a:lnTo>
                <a:lnTo>
                  <a:pt x="20320" y="17780"/>
                </a:lnTo>
                <a:lnTo>
                  <a:pt x="18978" y="16863"/>
                </a:lnTo>
                <a:close/>
              </a:path>
            </a:pathLst>
          </a:custGeom>
          <a:solidFill>
            <a:srgbClr val="70A3C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428" name="object 86"/>
          <p:cNvSpPr>
            <a:spLocks noChangeArrowheads="1"/>
          </p:cNvSpPr>
          <p:nvPr/>
        </p:nvSpPr>
        <p:spPr bwMode="auto">
          <a:xfrm>
            <a:off x="7826375" y="4303713"/>
            <a:ext cx="19050" cy="423862"/>
          </a:xfrm>
          <a:custGeom>
            <a:avLst/>
            <a:gdLst>
              <a:gd name="T0" fmla="*/ 0 w 20319"/>
              <a:gd name="T1" fmla="*/ 0 h 424179"/>
              <a:gd name="T2" fmla="*/ 20319 w 20319"/>
              <a:gd name="T3" fmla="*/ 424179 h 424179"/>
            </a:gdLst>
            <a:ahLst/>
            <a:cxnLst/>
            <a:rect l="T0" t="T1" r="T2" b="T3"/>
            <a:pathLst>
              <a:path w="20319" h="424179">
                <a:moveTo>
                  <a:pt x="0" y="0"/>
                </a:moveTo>
                <a:lnTo>
                  <a:pt x="0" y="414020"/>
                </a:lnTo>
                <a:lnTo>
                  <a:pt x="5079" y="417830"/>
                </a:lnTo>
                <a:lnTo>
                  <a:pt x="12700" y="421640"/>
                </a:lnTo>
                <a:lnTo>
                  <a:pt x="20319" y="424180"/>
                </a:lnTo>
                <a:lnTo>
                  <a:pt x="20319" y="13970"/>
                </a:lnTo>
                <a:lnTo>
                  <a:pt x="12700" y="8890"/>
                </a:lnTo>
                <a:lnTo>
                  <a:pt x="5079" y="5080"/>
                </a:lnTo>
                <a:lnTo>
                  <a:pt x="0" y="0"/>
                </a:lnTo>
                <a:close/>
              </a:path>
            </a:pathLst>
          </a:custGeom>
          <a:solidFill>
            <a:srgbClr val="7EACD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429" name="object 87"/>
          <p:cNvSpPr>
            <a:spLocks noChangeArrowheads="1"/>
          </p:cNvSpPr>
          <p:nvPr/>
        </p:nvSpPr>
        <p:spPr bwMode="auto">
          <a:xfrm>
            <a:off x="7845425" y="4318000"/>
            <a:ext cx="20638" cy="419100"/>
          </a:xfrm>
          <a:custGeom>
            <a:avLst/>
            <a:gdLst>
              <a:gd name="T0" fmla="*/ 0 w 20320"/>
              <a:gd name="T1" fmla="*/ 0 h 419100"/>
              <a:gd name="T2" fmla="*/ 20320 w 20320"/>
              <a:gd name="T3" fmla="*/ 419100 h 419100"/>
            </a:gdLst>
            <a:ahLst/>
            <a:cxnLst/>
            <a:rect l="T0" t="T1" r="T2" b="T3"/>
            <a:pathLst>
              <a:path w="20320" h="419100">
                <a:moveTo>
                  <a:pt x="0" y="0"/>
                </a:moveTo>
                <a:lnTo>
                  <a:pt x="0" y="410210"/>
                </a:lnTo>
                <a:lnTo>
                  <a:pt x="6350" y="414019"/>
                </a:lnTo>
                <a:lnTo>
                  <a:pt x="12700" y="416560"/>
                </a:lnTo>
                <a:lnTo>
                  <a:pt x="20320" y="419100"/>
                </a:lnTo>
                <a:lnTo>
                  <a:pt x="20320" y="10160"/>
                </a:lnTo>
                <a:lnTo>
                  <a:pt x="12700" y="6350"/>
                </a:lnTo>
                <a:lnTo>
                  <a:pt x="6350" y="3810"/>
                </a:lnTo>
                <a:lnTo>
                  <a:pt x="0" y="0"/>
                </a:lnTo>
                <a:close/>
              </a:path>
            </a:pathLst>
          </a:custGeom>
          <a:solidFill>
            <a:srgbClr val="8BB5D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430" name="object 88"/>
          <p:cNvSpPr>
            <a:spLocks noChangeArrowheads="1"/>
          </p:cNvSpPr>
          <p:nvPr/>
        </p:nvSpPr>
        <p:spPr bwMode="auto">
          <a:xfrm>
            <a:off x="7866063" y="4327525"/>
            <a:ext cx="19050" cy="415925"/>
          </a:xfrm>
          <a:custGeom>
            <a:avLst/>
            <a:gdLst>
              <a:gd name="T0" fmla="*/ 0 w 19050"/>
              <a:gd name="T1" fmla="*/ 0 h 415289"/>
              <a:gd name="T2" fmla="*/ 19050 w 19050"/>
              <a:gd name="T3" fmla="*/ 415289 h 415289"/>
            </a:gdLst>
            <a:ahLst/>
            <a:cxnLst/>
            <a:rect l="T0" t="T1" r="T2" b="T3"/>
            <a:pathLst>
              <a:path w="19050" h="415289">
                <a:moveTo>
                  <a:pt x="0" y="0"/>
                </a:moveTo>
                <a:lnTo>
                  <a:pt x="0" y="408939"/>
                </a:lnTo>
                <a:lnTo>
                  <a:pt x="6350" y="411479"/>
                </a:lnTo>
                <a:lnTo>
                  <a:pt x="12700" y="412750"/>
                </a:lnTo>
                <a:lnTo>
                  <a:pt x="19050" y="415289"/>
                </a:lnTo>
                <a:lnTo>
                  <a:pt x="19050" y="8889"/>
                </a:lnTo>
                <a:lnTo>
                  <a:pt x="12700" y="6350"/>
                </a:lnTo>
                <a:lnTo>
                  <a:pt x="6350" y="3809"/>
                </a:lnTo>
                <a:lnTo>
                  <a:pt x="0" y="0"/>
                </a:lnTo>
                <a:close/>
              </a:path>
            </a:pathLst>
          </a:custGeom>
          <a:solidFill>
            <a:srgbClr val="9ABED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431" name="object 89"/>
          <p:cNvSpPr>
            <a:spLocks noChangeArrowheads="1"/>
          </p:cNvSpPr>
          <p:nvPr/>
        </p:nvSpPr>
        <p:spPr bwMode="auto">
          <a:xfrm>
            <a:off x="7885113" y="4337050"/>
            <a:ext cx="20637" cy="412750"/>
          </a:xfrm>
          <a:custGeom>
            <a:avLst/>
            <a:gdLst>
              <a:gd name="T0" fmla="*/ 0 w 20320"/>
              <a:gd name="T1" fmla="*/ 0 h 412750"/>
              <a:gd name="T2" fmla="*/ 20320 w 20320"/>
              <a:gd name="T3" fmla="*/ 412750 h 412750"/>
            </a:gdLst>
            <a:ahLst/>
            <a:cxnLst/>
            <a:rect l="T0" t="T1" r="T2" b="T3"/>
            <a:pathLst>
              <a:path w="20320" h="412750">
                <a:moveTo>
                  <a:pt x="0" y="0"/>
                </a:moveTo>
                <a:lnTo>
                  <a:pt x="0" y="406400"/>
                </a:lnTo>
                <a:lnTo>
                  <a:pt x="7620" y="408939"/>
                </a:lnTo>
                <a:lnTo>
                  <a:pt x="13970" y="410210"/>
                </a:lnTo>
                <a:lnTo>
                  <a:pt x="20320" y="412750"/>
                </a:lnTo>
                <a:lnTo>
                  <a:pt x="20320" y="6350"/>
                </a:lnTo>
                <a:lnTo>
                  <a:pt x="13970" y="3810"/>
                </a:lnTo>
                <a:lnTo>
                  <a:pt x="7620" y="2539"/>
                </a:lnTo>
                <a:lnTo>
                  <a:pt x="0" y="0"/>
                </a:lnTo>
                <a:close/>
              </a:path>
            </a:pathLst>
          </a:custGeom>
          <a:solidFill>
            <a:srgbClr val="A8C7E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432" name="object 90"/>
          <p:cNvSpPr>
            <a:spLocks noChangeArrowheads="1"/>
          </p:cNvSpPr>
          <p:nvPr/>
        </p:nvSpPr>
        <p:spPr bwMode="auto">
          <a:xfrm>
            <a:off x="7905750" y="4343400"/>
            <a:ext cx="20638" cy="409575"/>
          </a:xfrm>
          <a:custGeom>
            <a:avLst/>
            <a:gdLst>
              <a:gd name="T0" fmla="*/ 0 w 20320"/>
              <a:gd name="T1" fmla="*/ 0 h 410210"/>
              <a:gd name="T2" fmla="*/ 20320 w 20320"/>
              <a:gd name="T3" fmla="*/ 410210 h 410210"/>
            </a:gdLst>
            <a:ahLst/>
            <a:cxnLst/>
            <a:rect l="T0" t="T1" r="T2" b="T3"/>
            <a:pathLst>
              <a:path w="20320" h="410210">
                <a:moveTo>
                  <a:pt x="0" y="0"/>
                </a:moveTo>
                <a:lnTo>
                  <a:pt x="0" y="406400"/>
                </a:lnTo>
                <a:lnTo>
                  <a:pt x="6350" y="407669"/>
                </a:lnTo>
                <a:lnTo>
                  <a:pt x="12700" y="408939"/>
                </a:lnTo>
                <a:lnTo>
                  <a:pt x="20320" y="410210"/>
                </a:lnTo>
                <a:lnTo>
                  <a:pt x="20320" y="5080"/>
                </a:lnTo>
                <a:lnTo>
                  <a:pt x="12700" y="3810"/>
                </a:lnTo>
                <a:lnTo>
                  <a:pt x="6350" y="1269"/>
                </a:lnTo>
                <a:lnTo>
                  <a:pt x="0" y="0"/>
                </a:lnTo>
                <a:close/>
              </a:path>
            </a:pathLst>
          </a:custGeom>
          <a:solidFill>
            <a:srgbClr val="B6D0E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433" name="object 91"/>
          <p:cNvSpPr>
            <a:spLocks noChangeArrowheads="1"/>
          </p:cNvSpPr>
          <p:nvPr/>
        </p:nvSpPr>
        <p:spPr bwMode="auto">
          <a:xfrm>
            <a:off x="7926388" y="4348163"/>
            <a:ext cx="20637" cy="409575"/>
          </a:xfrm>
          <a:custGeom>
            <a:avLst/>
            <a:gdLst>
              <a:gd name="T0" fmla="*/ 0 w 20320"/>
              <a:gd name="T1" fmla="*/ 0 h 408939"/>
              <a:gd name="T2" fmla="*/ 20320 w 20320"/>
              <a:gd name="T3" fmla="*/ 408939 h 408939"/>
            </a:gdLst>
            <a:ahLst/>
            <a:cxnLst/>
            <a:rect l="T0" t="T1" r="T2" b="T3"/>
            <a:pathLst>
              <a:path w="20320" h="408939">
                <a:moveTo>
                  <a:pt x="0" y="0"/>
                </a:moveTo>
                <a:lnTo>
                  <a:pt x="0" y="405130"/>
                </a:lnTo>
                <a:lnTo>
                  <a:pt x="6350" y="406400"/>
                </a:lnTo>
                <a:lnTo>
                  <a:pt x="13970" y="407670"/>
                </a:lnTo>
                <a:lnTo>
                  <a:pt x="20320" y="408940"/>
                </a:lnTo>
                <a:lnTo>
                  <a:pt x="20320" y="3810"/>
                </a:lnTo>
                <a:lnTo>
                  <a:pt x="13970" y="2540"/>
                </a:lnTo>
                <a:lnTo>
                  <a:pt x="6350" y="1270"/>
                </a:lnTo>
                <a:lnTo>
                  <a:pt x="0" y="0"/>
                </a:lnTo>
                <a:close/>
              </a:path>
            </a:pathLst>
          </a:custGeom>
          <a:solidFill>
            <a:srgbClr val="C4D9E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434" name="object 92"/>
          <p:cNvSpPr>
            <a:spLocks noChangeArrowheads="1"/>
          </p:cNvSpPr>
          <p:nvPr/>
        </p:nvSpPr>
        <p:spPr bwMode="auto">
          <a:xfrm>
            <a:off x="7947025" y="4352925"/>
            <a:ext cx="19050" cy="406400"/>
          </a:xfrm>
          <a:custGeom>
            <a:avLst/>
            <a:gdLst>
              <a:gd name="T0" fmla="*/ 0 w 20319"/>
              <a:gd name="T1" fmla="*/ 0 h 407670"/>
              <a:gd name="T2" fmla="*/ 20319 w 20319"/>
              <a:gd name="T3" fmla="*/ 407670 h 407670"/>
            </a:gdLst>
            <a:ahLst/>
            <a:cxnLst/>
            <a:rect l="T0" t="T1" r="T2" b="T3"/>
            <a:pathLst>
              <a:path w="20319" h="407670">
                <a:moveTo>
                  <a:pt x="13969" y="406400"/>
                </a:moveTo>
                <a:lnTo>
                  <a:pt x="20319" y="407670"/>
                </a:lnTo>
                <a:lnTo>
                  <a:pt x="20319" y="3810"/>
                </a:lnTo>
                <a:lnTo>
                  <a:pt x="12700" y="2540"/>
                </a:lnTo>
                <a:lnTo>
                  <a:pt x="6350" y="1270"/>
                </a:lnTo>
                <a:lnTo>
                  <a:pt x="0" y="0"/>
                </a:lnTo>
                <a:lnTo>
                  <a:pt x="0" y="405130"/>
                </a:lnTo>
                <a:lnTo>
                  <a:pt x="6350" y="405130"/>
                </a:lnTo>
                <a:lnTo>
                  <a:pt x="13969" y="406400"/>
                </a:lnTo>
                <a:close/>
              </a:path>
            </a:pathLst>
          </a:custGeom>
          <a:solidFill>
            <a:srgbClr val="D2E2E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435" name="object 93"/>
          <p:cNvSpPr>
            <a:spLocks noChangeArrowheads="1"/>
          </p:cNvSpPr>
          <p:nvPr/>
        </p:nvSpPr>
        <p:spPr bwMode="auto">
          <a:xfrm>
            <a:off x="7966075" y="4356100"/>
            <a:ext cx="20638" cy="404813"/>
          </a:xfrm>
          <a:custGeom>
            <a:avLst/>
            <a:gdLst>
              <a:gd name="T0" fmla="*/ 0 w 20320"/>
              <a:gd name="T1" fmla="*/ 0 h 405129"/>
              <a:gd name="T2" fmla="*/ 20320 w 20320"/>
              <a:gd name="T3" fmla="*/ 405129 h 405129"/>
            </a:gdLst>
            <a:ahLst/>
            <a:cxnLst/>
            <a:rect l="T0" t="T1" r="T2" b="T3"/>
            <a:pathLst>
              <a:path w="20320" h="405129">
                <a:moveTo>
                  <a:pt x="0" y="0"/>
                </a:moveTo>
                <a:lnTo>
                  <a:pt x="0" y="403860"/>
                </a:lnTo>
                <a:lnTo>
                  <a:pt x="6350" y="403860"/>
                </a:lnTo>
                <a:lnTo>
                  <a:pt x="12700" y="405130"/>
                </a:lnTo>
                <a:lnTo>
                  <a:pt x="20320" y="405130"/>
                </a:lnTo>
                <a:lnTo>
                  <a:pt x="20320" y="1269"/>
                </a:lnTo>
                <a:lnTo>
                  <a:pt x="12700" y="1269"/>
                </a:lnTo>
                <a:lnTo>
                  <a:pt x="6350" y="0"/>
                </a:lnTo>
                <a:lnTo>
                  <a:pt x="0" y="0"/>
                </a:lnTo>
                <a:close/>
              </a:path>
            </a:pathLst>
          </a:custGeom>
          <a:solidFill>
            <a:srgbClr val="E0EBF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436" name="object 94"/>
          <p:cNvSpPr>
            <a:spLocks noChangeArrowheads="1"/>
          </p:cNvSpPr>
          <p:nvPr/>
        </p:nvSpPr>
        <p:spPr bwMode="auto">
          <a:xfrm>
            <a:off x="7986713" y="4357688"/>
            <a:ext cx="19050" cy="404812"/>
          </a:xfrm>
          <a:custGeom>
            <a:avLst/>
            <a:gdLst>
              <a:gd name="T0" fmla="*/ 0 w 19050"/>
              <a:gd name="T1" fmla="*/ 0 h 405129"/>
              <a:gd name="T2" fmla="*/ 19050 w 19050"/>
              <a:gd name="T3" fmla="*/ 405129 h 405129"/>
            </a:gdLst>
            <a:ahLst/>
            <a:cxnLst/>
            <a:rect l="T0" t="T1" r="T2" b="T3"/>
            <a:pathLst>
              <a:path w="19050" h="405129">
                <a:moveTo>
                  <a:pt x="0" y="0"/>
                </a:moveTo>
                <a:lnTo>
                  <a:pt x="0" y="403859"/>
                </a:lnTo>
                <a:lnTo>
                  <a:pt x="6350" y="403859"/>
                </a:lnTo>
                <a:lnTo>
                  <a:pt x="12700" y="405129"/>
                </a:lnTo>
                <a:lnTo>
                  <a:pt x="19050" y="405129"/>
                </a:lnTo>
                <a:lnTo>
                  <a:pt x="19050" y="1269"/>
                </a:lnTo>
                <a:lnTo>
                  <a:pt x="6350" y="1269"/>
                </a:lnTo>
                <a:lnTo>
                  <a:pt x="0" y="0"/>
                </a:lnTo>
                <a:close/>
              </a:path>
            </a:pathLst>
          </a:custGeom>
          <a:solidFill>
            <a:srgbClr val="EEF4F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437" name="object 95"/>
          <p:cNvSpPr>
            <a:spLocks noChangeArrowheads="1"/>
          </p:cNvSpPr>
          <p:nvPr/>
        </p:nvSpPr>
        <p:spPr bwMode="auto">
          <a:xfrm>
            <a:off x="8005763" y="4359275"/>
            <a:ext cx="22225" cy="403225"/>
          </a:xfrm>
          <a:custGeom>
            <a:avLst/>
            <a:gdLst>
              <a:gd name="T0" fmla="*/ 0 w 21590"/>
              <a:gd name="T1" fmla="*/ 0 h 403860"/>
              <a:gd name="T2" fmla="*/ 21590 w 21590"/>
              <a:gd name="T3" fmla="*/ 403860 h 403860"/>
            </a:gdLst>
            <a:ahLst/>
            <a:cxnLst/>
            <a:rect l="T0" t="T1" r="T2" b="T3"/>
            <a:pathLst>
              <a:path w="21590" h="403860">
                <a:moveTo>
                  <a:pt x="13970" y="1270"/>
                </a:moveTo>
                <a:lnTo>
                  <a:pt x="6350" y="1270"/>
                </a:lnTo>
                <a:lnTo>
                  <a:pt x="0" y="0"/>
                </a:lnTo>
                <a:lnTo>
                  <a:pt x="0" y="403860"/>
                </a:lnTo>
                <a:lnTo>
                  <a:pt x="21590" y="403860"/>
                </a:lnTo>
                <a:lnTo>
                  <a:pt x="21590" y="1270"/>
                </a:lnTo>
                <a:lnTo>
                  <a:pt x="13970" y="1270"/>
                </a:lnTo>
                <a:close/>
              </a:path>
            </a:pathLst>
          </a:custGeom>
          <a:solidFill>
            <a:srgbClr val="FBFCF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438" name="object 96"/>
          <p:cNvSpPr>
            <a:spLocks noChangeArrowheads="1"/>
          </p:cNvSpPr>
          <p:nvPr/>
        </p:nvSpPr>
        <p:spPr bwMode="auto">
          <a:xfrm>
            <a:off x="8027988" y="4359275"/>
            <a:ext cx="19050" cy="403225"/>
          </a:xfrm>
          <a:custGeom>
            <a:avLst/>
            <a:gdLst>
              <a:gd name="T0" fmla="*/ 0 w 19050"/>
              <a:gd name="T1" fmla="*/ 0 h 403860"/>
              <a:gd name="T2" fmla="*/ 19050 w 19050"/>
              <a:gd name="T3" fmla="*/ 403860 h 403860"/>
            </a:gdLst>
            <a:ahLst/>
            <a:cxnLst/>
            <a:rect l="T0" t="T1" r="T2" b="T3"/>
            <a:pathLst>
              <a:path w="19050" h="403860">
                <a:moveTo>
                  <a:pt x="0" y="1270"/>
                </a:moveTo>
                <a:lnTo>
                  <a:pt x="0" y="403860"/>
                </a:lnTo>
                <a:lnTo>
                  <a:pt x="19050" y="403860"/>
                </a:lnTo>
                <a:lnTo>
                  <a:pt x="19050" y="0"/>
                </a:lnTo>
                <a:lnTo>
                  <a:pt x="12700" y="1270"/>
                </a:lnTo>
                <a:lnTo>
                  <a:pt x="0" y="1270"/>
                </a:lnTo>
                <a:close/>
              </a:path>
            </a:pathLst>
          </a:custGeom>
          <a:solidFill>
            <a:srgbClr val="F3F7F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439" name="object 97"/>
          <p:cNvSpPr>
            <a:spLocks noChangeArrowheads="1"/>
          </p:cNvSpPr>
          <p:nvPr/>
        </p:nvSpPr>
        <p:spPr bwMode="auto">
          <a:xfrm>
            <a:off x="8047038" y="4357688"/>
            <a:ext cx="20637" cy="404812"/>
          </a:xfrm>
          <a:custGeom>
            <a:avLst/>
            <a:gdLst>
              <a:gd name="T0" fmla="*/ 0 w 20320"/>
              <a:gd name="T1" fmla="*/ 0 h 405129"/>
              <a:gd name="T2" fmla="*/ 20320 w 20320"/>
              <a:gd name="T3" fmla="*/ 405129 h 405129"/>
            </a:gdLst>
            <a:ahLst/>
            <a:cxnLst/>
            <a:rect l="T0" t="T1" r="T2" b="T3"/>
            <a:pathLst>
              <a:path w="20320" h="405129">
                <a:moveTo>
                  <a:pt x="0" y="1269"/>
                </a:moveTo>
                <a:lnTo>
                  <a:pt x="0" y="405129"/>
                </a:lnTo>
                <a:lnTo>
                  <a:pt x="6350" y="405129"/>
                </a:lnTo>
                <a:lnTo>
                  <a:pt x="13970" y="403859"/>
                </a:lnTo>
                <a:lnTo>
                  <a:pt x="20320" y="403859"/>
                </a:lnTo>
                <a:lnTo>
                  <a:pt x="20320" y="0"/>
                </a:lnTo>
                <a:lnTo>
                  <a:pt x="13970" y="1269"/>
                </a:lnTo>
                <a:lnTo>
                  <a:pt x="0" y="1269"/>
                </a:lnTo>
                <a:close/>
              </a:path>
            </a:pathLst>
          </a:custGeom>
          <a:solidFill>
            <a:srgbClr val="E5EEF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440" name="object 98"/>
          <p:cNvSpPr>
            <a:spLocks noChangeArrowheads="1"/>
          </p:cNvSpPr>
          <p:nvPr/>
        </p:nvSpPr>
        <p:spPr bwMode="auto">
          <a:xfrm>
            <a:off x="8067675" y="4354513"/>
            <a:ext cx="19050" cy="406400"/>
          </a:xfrm>
          <a:custGeom>
            <a:avLst/>
            <a:gdLst>
              <a:gd name="T0" fmla="*/ 0 w 20319"/>
              <a:gd name="T1" fmla="*/ 0 h 406400"/>
              <a:gd name="T2" fmla="*/ 20319 w 20319"/>
              <a:gd name="T3" fmla="*/ 406400 h 406400"/>
            </a:gdLst>
            <a:ahLst/>
            <a:cxnLst/>
            <a:rect l="T0" t="T1" r="T2" b="T3"/>
            <a:pathLst>
              <a:path w="20319" h="406400">
                <a:moveTo>
                  <a:pt x="0" y="2540"/>
                </a:moveTo>
                <a:lnTo>
                  <a:pt x="0" y="406400"/>
                </a:lnTo>
                <a:lnTo>
                  <a:pt x="7619" y="406400"/>
                </a:lnTo>
                <a:lnTo>
                  <a:pt x="13969" y="405130"/>
                </a:lnTo>
                <a:lnTo>
                  <a:pt x="20319" y="405130"/>
                </a:lnTo>
                <a:lnTo>
                  <a:pt x="20319" y="0"/>
                </a:lnTo>
                <a:lnTo>
                  <a:pt x="13969" y="1270"/>
                </a:lnTo>
                <a:lnTo>
                  <a:pt x="7619" y="1270"/>
                </a:lnTo>
                <a:lnTo>
                  <a:pt x="0" y="2540"/>
                </a:lnTo>
                <a:close/>
              </a:path>
            </a:pathLst>
          </a:custGeom>
          <a:solidFill>
            <a:srgbClr val="D7E5F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441" name="object 99"/>
          <p:cNvSpPr>
            <a:spLocks noChangeArrowheads="1"/>
          </p:cNvSpPr>
          <p:nvPr/>
        </p:nvSpPr>
        <p:spPr bwMode="auto">
          <a:xfrm>
            <a:off x="8086725" y="4351338"/>
            <a:ext cx="20638" cy="407987"/>
          </a:xfrm>
          <a:custGeom>
            <a:avLst/>
            <a:gdLst>
              <a:gd name="T0" fmla="*/ 0 w 20320"/>
              <a:gd name="T1" fmla="*/ 0 h 408940"/>
              <a:gd name="T2" fmla="*/ 20320 w 20320"/>
              <a:gd name="T3" fmla="*/ 408940 h 408940"/>
            </a:gdLst>
            <a:ahLst/>
            <a:cxnLst/>
            <a:rect l="T0" t="T1" r="T2" b="T3"/>
            <a:pathLst>
              <a:path w="20320" h="408940">
                <a:moveTo>
                  <a:pt x="0" y="3809"/>
                </a:moveTo>
                <a:lnTo>
                  <a:pt x="0" y="408939"/>
                </a:lnTo>
                <a:lnTo>
                  <a:pt x="6350" y="407669"/>
                </a:lnTo>
                <a:lnTo>
                  <a:pt x="13970" y="406399"/>
                </a:lnTo>
                <a:lnTo>
                  <a:pt x="20320" y="405129"/>
                </a:lnTo>
                <a:lnTo>
                  <a:pt x="20320" y="0"/>
                </a:lnTo>
                <a:lnTo>
                  <a:pt x="13970" y="1269"/>
                </a:lnTo>
                <a:lnTo>
                  <a:pt x="6350" y="2539"/>
                </a:lnTo>
                <a:lnTo>
                  <a:pt x="0" y="3809"/>
                </a:lnTo>
                <a:close/>
              </a:path>
            </a:pathLst>
          </a:custGeom>
          <a:solidFill>
            <a:srgbClr val="C9DCE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442" name="object 100"/>
          <p:cNvSpPr>
            <a:spLocks noChangeArrowheads="1"/>
          </p:cNvSpPr>
          <p:nvPr/>
        </p:nvSpPr>
        <p:spPr bwMode="auto">
          <a:xfrm>
            <a:off x="8107363" y="4346575"/>
            <a:ext cx="20637" cy="409575"/>
          </a:xfrm>
          <a:custGeom>
            <a:avLst/>
            <a:gdLst>
              <a:gd name="T0" fmla="*/ 0 w 20320"/>
              <a:gd name="T1" fmla="*/ 0 h 410210"/>
              <a:gd name="T2" fmla="*/ 20320 w 20320"/>
              <a:gd name="T3" fmla="*/ 410210 h 410210"/>
            </a:gdLst>
            <a:ahLst/>
            <a:cxnLst/>
            <a:rect l="T0" t="T1" r="T2" b="T3"/>
            <a:pathLst>
              <a:path w="20320" h="410210">
                <a:moveTo>
                  <a:pt x="0" y="5080"/>
                </a:moveTo>
                <a:lnTo>
                  <a:pt x="0" y="410210"/>
                </a:lnTo>
                <a:lnTo>
                  <a:pt x="6350" y="408940"/>
                </a:lnTo>
                <a:lnTo>
                  <a:pt x="13970" y="407670"/>
                </a:lnTo>
                <a:lnTo>
                  <a:pt x="20320" y="406400"/>
                </a:lnTo>
                <a:lnTo>
                  <a:pt x="20320" y="0"/>
                </a:lnTo>
                <a:lnTo>
                  <a:pt x="13970" y="1270"/>
                </a:lnTo>
                <a:lnTo>
                  <a:pt x="6350" y="2540"/>
                </a:lnTo>
                <a:lnTo>
                  <a:pt x="0" y="5080"/>
                </a:lnTo>
                <a:close/>
              </a:path>
            </a:pathLst>
          </a:custGeom>
          <a:solidFill>
            <a:srgbClr val="BBD3E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443" name="object 101"/>
          <p:cNvSpPr>
            <a:spLocks noChangeArrowheads="1"/>
          </p:cNvSpPr>
          <p:nvPr/>
        </p:nvSpPr>
        <p:spPr bwMode="auto">
          <a:xfrm>
            <a:off x="8128000" y="4338638"/>
            <a:ext cx="19050" cy="414337"/>
          </a:xfrm>
          <a:custGeom>
            <a:avLst/>
            <a:gdLst>
              <a:gd name="T0" fmla="*/ 0 w 19050"/>
              <a:gd name="T1" fmla="*/ 0 h 414020"/>
              <a:gd name="T2" fmla="*/ 19050 w 19050"/>
              <a:gd name="T3" fmla="*/ 414020 h 414020"/>
            </a:gdLst>
            <a:ahLst/>
            <a:cxnLst/>
            <a:rect l="T0" t="T1" r="T2" b="T3"/>
            <a:pathLst>
              <a:path w="19050" h="414020">
                <a:moveTo>
                  <a:pt x="0" y="7619"/>
                </a:moveTo>
                <a:lnTo>
                  <a:pt x="0" y="414019"/>
                </a:lnTo>
                <a:lnTo>
                  <a:pt x="6350" y="412749"/>
                </a:lnTo>
                <a:lnTo>
                  <a:pt x="12700" y="411479"/>
                </a:lnTo>
                <a:lnTo>
                  <a:pt x="19050" y="408939"/>
                </a:lnTo>
                <a:lnTo>
                  <a:pt x="19050" y="0"/>
                </a:lnTo>
                <a:lnTo>
                  <a:pt x="12700" y="2539"/>
                </a:lnTo>
                <a:lnTo>
                  <a:pt x="6350" y="5079"/>
                </a:lnTo>
                <a:lnTo>
                  <a:pt x="0" y="7619"/>
                </a:lnTo>
                <a:close/>
              </a:path>
            </a:pathLst>
          </a:custGeom>
          <a:solidFill>
            <a:srgbClr val="ADCCE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444" name="object 102"/>
          <p:cNvSpPr>
            <a:spLocks noChangeArrowheads="1"/>
          </p:cNvSpPr>
          <p:nvPr/>
        </p:nvSpPr>
        <p:spPr bwMode="auto">
          <a:xfrm>
            <a:off x="8147050" y="4330700"/>
            <a:ext cx="20638" cy="415925"/>
          </a:xfrm>
          <a:custGeom>
            <a:avLst/>
            <a:gdLst>
              <a:gd name="T0" fmla="*/ 0 w 20320"/>
              <a:gd name="T1" fmla="*/ 0 h 416560"/>
              <a:gd name="T2" fmla="*/ 20320 w 20320"/>
              <a:gd name="T3" fmla="*/ 416560 h 416560"/>
            </a:gdLst>
            <a:ahLst/>
            <a:cxnLst/>
            <a:rect l="T0" t="T1" r="T2" b="T3"/>
            <a:pathLst>
              <a:path w="20320" h="416560">
                <a:moveTo>
                  <a:pt x="0" y="7619"/>
                </a:moveTo>
                <a:lnTo>
                  <a:pt x="0" y="416560"/>
                </a:lnTo>
                <a:lnTo>
                  <a:pt x="7620" y="415289"/>
                </a:lnTo>
                <a:lnTo>
                  <a:pt x="13970" y="412750"/>
                </a:lnTo>
                <a:lnTo>
                  <a:pt x="20320" y="410210"/>
                </a:lnTo>
                <a:lnTo>
                  <a:pt x="20320" y="0"/>
                </a:lnTo>
                <a:lnTo>
                  <a:pt x="13970" y="2539"/>
                </a:lnTo>
                <a:lnTo>
                  <a:pt x="7620" y="5080"/>
                </a:lnTo>
                <a:lnTo>
                  <a:pt x="0" y="7619"/>
                </a:lnTo>
                <a:close/>
              </a:path>
            </a:pathLst>
          </a:custGeom>
          <a:solidFill>
            <a:srgbClr val="9FC1D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445" name="object 103"/>
          <p:cNvSpPr>
            <a:spLocks noChangeArrowheads="1"/>
          </p:cNvSpPr>
          <p:nvPr/>
        </p:nvSpPr>
        <p:spPr bwMode="auto">
          <a:xfrm>
            <a:off x="8167688" y="4319588"/>
            <a:ext cx="20637" cy="420687"/>
          </a:xfrm>
          <a:custGeom>
            <a:avLst/>
            <a:gdLst>
              <a:gd name="T0" fmla="*/ 0 w 20320"/>
              <a:gd name="T1" fmla="*/ 0 h 421640"/>
              <a:gd name="T2" fmla="*/ 20320 w 20320"/>
              <a:gd name="T3" fmla="*/ 421640 h 421640"/>
            </a:gdLst>
            <a:ahLst/>
            <a:cxnLst/>
            <a:rect l="T0" t="T1" r="T2" b="T3"/>
            <a:pathLst>
              <a:path w="20320" h="421640">
                <a:moveTo>
                  <a:pt x="0" y="11429"/>
                </a:moveTo>
                <a:lnTo>
                  <a:pt x="0" y="421639"/>
                </a:lnTo>
                <a:lnTo>
                  <a:pt x="7620" y="419099"/>
                </a:lnTo>
                <a:lnTo>
                  <a:pt x="13970" y="416559"/>
                </a:lnTo>
                <a:lnTo>
                  <a:pt x="20320" y="412749"/>
                </a:lnTo>
                <a:lnTo>
                  <a:pt x="20320" y="0"/>
                </a:lnTo>
                <a:lnTo>
                  <a:pt x="13970" y="3809"/>
                </a:lnTo>
                <a:lnTo>
                  <a:pt x="7620" y="7619"/>
                </a:lnTo>
                <a:lnTo>
                  <a:pt x="0" y="11429"/>
                </a:lnTo>
                <a:close/>
              </a:path>
            </a:pathLst>
          </a:custGeom>
          <a:solidFill>
            <a:srgbClr val="91B8D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446" name="object 104"/>
          <p:cNvSpPr>
            <a:spLocks noChangeArrowheads="1"/>
          </p:cNvSpPr>
          <p:nvPr/>
        </p:nvSpPr>
        <p:spPr bwMode="auto">
          <a:xfrm>
            <a:off x="8188325" y="4305300"/>
            <a:ext cx="19050" cy="427038"/>
          </a:xfrm>
          <a:custGeom>
            <a:avLst/>
            <a:gdLst>
              <a:gd name="T0" fmla="*/ 0 w 20319"/>
              <a:gd name="T1" fmla="*/ 0 h 426720"/>
              <a:gd name="T2" fmla="*/ 20319 w 20319"/>
              <a:gd name="T3" fmla="*/ 426720 h 426720"/>
            </a:gdLst>
            <a:ahLst/>
            <a:cxnLst/>
            <a:rect l="T0" t="T1" r="T2" b="T3"/>
            <a:pathLst>
              <a:path w="20319" h="426720">
                <a:moveTo>
                  <a:pt x="0" y="13969"/>
                </a:moveTo>
                <a:lnTo>
                  <a:pt x="0" y="426719"/>
                </a:lnTo>
                <a:lnTo>
                  <a:pt x="7619" y="424180"/>
                </a:lnTo>
                <a:lnTo>
                  <a:pt x="13969" y="420369"/>
                </a:lnTo>
                <a:lnTo>
                  <a:pt x="20319" y="416560"/>
                </a:lnTo>
                <a:lnTo>
                  <a:pt x="20319" y="0"/>
                </a:lnTo>
                <a:lnTo>
                  <a:pt x="13969" y="5080"/>
                </a:lnTo>
                <a:lnTo>
                  <a:pt x="7619" y="8889"/>
                </a:lnTo>
                <a:lnTo>
                  <a:pt x="0" y="13969"/>
                </a:lnTo>
                <a:close/>
              </a:path>
            </a:pathLst>
          </a:custGeom>
          <a:solidFill>
            <a:srgbClr val="83AFD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447" name="object 105"/>
          <p:cNvSpPr>
            <a:spLocks noChangeArrowheads="1"/>
          </p:cNvSpPr>
          <p:nvPr/>
        </p:nvSpPr>
        <p:spPr bwMode="auto">
          <a:xfrm>
            <a:off x="8207375" y="4286250"/>
            <a:ext cx="20638" cy="434975"/>
          </a:xfrm>
          <a:custGeom>
            <a:avLst/>
            <a:gdLst>
              <a:gd name="T0" fmla="*/ 0 w 20320"/>
              <a:gd name="T1" fmla="*/ 0 h 435610"/>
              <a:gd name="T2" fmla="*/ 20320 w 20320"/>
              <a:gd name="T3" fmla="*/ 435610 h 435610"/>
            </a:gdLst>
            <a:ahLst/>
            <a:cxnLst/>
            <a:rect l="T0" t="T1" r="T2" b="T3"/>
            <a:pathLst>
              <a:path w="20320" h="435610">
                <a:moveTo>
                  <a:pt x="18641" y="1677"/>
                </a:moveTo>
                <a:lnTo>
                  <a:pt x="9751" y="10363"/>
                </a:lnTo>
                <a:lnTo>
                  <a:pt x="0" y="19050"/>
                </a:lnTo>
                <a:lnTo>
                  <a:pt x="0" y="435610"/>
                </a:lnTo>
                <a:lnTo>
                  <a:pt x="10636" y="427990"/>
                </a:lnTo>
                <a:lnTo>
                  <a:pt x="20320" y="420369"/>
                </a:lnTo>
                <a:lnTo>
                  <a:pt x="20320" y="0"/>
                </a:lnTo>
                <a:lnTo>
                  <a:pt x="18641" y="1677"/>
                </a:lnTo>
                <a:close/>
              </a:path>
            </a:pathLst>
          </a:custGeom>
          <a:solidFill>
            <a:srgbClr val="75A6C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448" name="object 106"/>
          <p:cNvSpPr>
            <a:spLocks noChangeArrowheads="1"/>
          </p:cNvSpPr>
          <p:nvPr/>
        </p:nvSpPr>
        <p:spPr bwMode="auto">
          <a:xfrm>
            <a:off x="8228013" y="4238625"/>
            <a:ext cx="19050" cy="468313"/>
          </a:xfrm>
          <a:custGeom>
            <a:avLst/>
            <a:gdLst>
              <a:gd name="T0" fmla="*/ 0 w 19050"/>
              <a:gd name="T1" fmla="*/ 0 h 467360"/>
              <a:gd name="T2" fmla="*/ 19050 w 19050"/>
              <a:gd name="T3" fmla="*/ 467360 h 467360"/>
            </a:gdLst>
            <a:ahLst/>
            <a:cxnLst/>
            <a:rect l="T0" t="T1" r="T2" b="T3"/>
            <a:pathLst>
              <a:path w="19050" h="467360">
                <a:moveTo>
                  <a:pt x="0" y="46989"/>
                </a:moveTo>
                <a:lnTo>
                  <a:pt x="0" y="467359"/>
                </a:lnTo>
                <a:lnTo>
                  <a:pt x="7225" y="458444"/>
                </a:lnTo>
                <a:lnTo>
                  <a:pt x="13794" y="447190"/>
                </a:lnTo>
                <a:lnTo>
                  <a:pt x="17736" y="435437"/>
                </a:lnTo>
                <a:lnTo>
                  <a:pt x="19050" y="422909"/>
                </a:lnTo>
                <a:lnTo>
                  <a:pt x="19050" y="0"/>
                </a:lnTo>
                <a:lnTo>
                  <a:pt x="17872" y="12096"/>
                </a:lnTo>
                <a:lnTo>
                  <a:pt x="14305" y="23927"/>
                </a:lnTo>
                <a:lnTo>
                  <a:pt x="8347" y="35518"/>
                </a:lnTo>
                <a:lnTo>
                  <a:pt x="0" y="46989"/>
                </a:lnTo>
                <a:close/>
              </a:path>
            </a:pathLst>
          </a:custGeom>
          <a:solidFill>
            <a:srgbClr val="679DC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449" name="object 107"/>
          <p:cNvSpPr>
            <a:spLocks noChangeArrowheads="1"/>
          </p:cNvSpPr>
          <p:nvPr/>
        </p:nvSpPr>
        <p:spPr bwMode="auto">
          <a:xfrm>
            <a:off x="7775575" y="4232275"/>
            <a:ext cx="0" cy="419100"/>
          </a:xfrm>
          <a:custGeom>
            <a:avLst/>
            <a:gdLst>
              <a:gd name="T0" fmla="*/ 0 h 419100"/>
              <a:gd name="T1" fmla="*/ 419100 h 419100"/>
            </a:gdLst>
            <a:ahLst/>
            <a:cxnLst/>
            <a:rect l="0" t="T0" r="0" b="T1"/>
            <a:pathLst>
              <a:path h="419100">
                <a:moveTo>
                  <a:pt x="0" y="0"/>
                </a:moveTo>
                <a:lnTo>
                  <a:pt x="0" y="419100"/>
                </a:lnTo>
              </a:path>
            </a:pathLst>
          </a:custGeom>
          <a:noFill/>
          <a:ln w="6350">
            <a:solidFill>
              <a:srgbClr val="4D8DC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450" name="object 108"/>
          <p:cNvSpPr>
            <a:spLocks noChangeArrowheads="1"/>
          </p:cNvSpPr>
          <p:nvPr/>
        </p:nvSpPr>
        <p:spPr bwMode="auto">
          <a:xfrm>
            <a:off x="7999413" y="4756150"/>
            <a:ext cx="19050" cy="0"/>
          </a:xfrm>
          <a:custGeom>
            <a:avLst/>
            <a:gdLst>
              <a:gd name="T0" fmla="*/ 0 w 19096"/>
              <a:gd name="T1" fmla="*/ 0 h 14"/>
              <a:gd name="T2" fmla="*/ 19096 w 19096"/>
              <a:gd name="T3" fmla="*/ 14 h 14"/>
            </a:gdLst>
            <a:ahLst/>
            <a:cxnLst/>
            <a:rect l="T0" t="T1" r="T2" b="T3"/>
            <a:pathLst>
              <a:path w="19096" h="14">
                <a:moveTo>
                  <a:pt x="0" y="14"/>
                </a:moveTo>
                <a:lnTo>
                  <a:pt x="19096" y="0"/>
                </a:lnTo>
              </a:path>
            </a:pathLst>
          </a:custGeom>
          <a:noFill/>
          <a:ln w="6350">
            <a:solidFill>
              <a:srgbClr val="4D8DC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451" name="object 109"/>
          <p:cNvSpPr>
            <a:spLocks noChangeArrowheads="1"/>
          </p:cNvSpPr>
          <p:nvPr/>
        </p:nvSpPr>
        <p:spPr bwMode="auto">
          <a:xfrm>
            <a:off x="8245475" y="4232275"/>
            <a:ext cx="0" cy="420688"/>
          </a:xfrm>
          <a:custGeom>
            <a:avLst/>
            <a:gdLst>
              <a:gd name="T0" fmla="*/ 0 h 420369"/>
              <a:gd name="T1" fmla="*/ 420369 h 420369"/>
            </a:gdLst>
            <a:ahLst/>
            <a:cxnLst/>
            <a:rect l="0" t="T0" r="0" b="T1"/>
            <a:pathLst>
              <a:path h="420369">
                <a:moveTo>
                  <a:pt x="0" y="420369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rgbClr val="4D8DC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452" name="object 110"/>
          <p:cNvSpPr>
            <a:spLocks noChangeArrowheads="1"/>
          </p:cNvSpPr>
          <p:nvPr/>
        </p:nvSpPr>
        <p:spPr bwMode="auto">
          <a:xfrm>
            <a:off x="7775575" y="4232275"/>
            <a:ext cx="0" cy="1588"/>
          </a:xfrm>
          <a:custGeom>
            <a:avLst/>
            <a:gdLst>
              <a:gd name="T0" fmla="*/ 0 h 1269"/>
              <a:gd name="T1" fmla="*/ 1269 h 1269"/>
            </a:gdLst>
            <a:ahLst/>
            <a:cxnLst/>
            <a:rect l="0" t="T0" r="0" b="T1"/>
            <a:pathLst>
              <a:path h="1269">
                <a:moveTo>
                  <a:pt x="0" y="1269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rgbClr val="4D8DC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453" name="object 111"/>
          <p:cNvSpPr>
            <a:spLocks noChangeArrowheads="1"/>
          </p:cNvSpPr>
          <p:nvPr/>
        </p:nvSpPr>
        <p:spPr bwMode="auto">
          <a:xfrm>
            <a:off x="7775575" y="4232275"/>
            <a:ext cx="0" cy="0"/>
          </a:xfrm>
          <a:custGeom>
            <a:avLst/>
            <a:gdLst>
              <a:gd name="T0" fmla="*/ 0 h 1270"/>
              <a:gd name="T1" fmla="*/ 1270 h 1270"/>
            </a:gdLst>
            <a:ahLst/>
            <a:cxnLst/>
            <a:rect l="0" t="T0" r="0" b="T1"/>
            <a:pathLst>
              <a:path h="1270">
                <a:moveTo>
                  <a:pt x="0" y="0"/>
                </a:moveTo>
                <a:lnTo>
                  <a:pt x="0" y="1270"/>
                </a:lnTo>
              </a:path>
            </a:pathLst>
          </a:custGeom>
          <a:noFill/>
          <a:ln w="2667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454" name="object 112"/>
          <p:cNvSpPr>
            <a:spLocks noChangeArrowheads="1"/>
          </p:cNvSpPr>
          <p:nvPr/>
        </p:nvSpPr>
        <p:spPr bwMode="auto">
          <a:xfrm>
            <a:off x="7775575" y="4232275"/>
            <a:ext cx="0" cy="419100"/>
          </a:xfrm>
          <a:custGeom>
            <a:avLst/>
            <a:gdLst>
              <a:gd name="T0" fmla="*/ 0 h 417829"/>
              <a:gd name="T1" fmla="*/ 417829 h 417829"/>
            </a:gdLst>
            <a:ahLst/>
            <a:cxnLst/>
            <a:rect l="0" t="T0" r="0" b="T1"/>
            <a:pathLst>
              <a:path h="417829">
                <a:moveTo>
                  <a:pt x="0" y="0"/>
                </a:moveTo>
                <a:lnTo>
                  <a:pt x="0" y="417829"/>
                </a:lnTo>
              </a:path>
            </a:pathLst>
          </a:custGeom>
          <a:noFill/>
          <a:ln w="2667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455" name="object 113"/>
          <p:cNvSpPr>
            <a:spLocks noChangeArrowheads="1"/>
          </p:cNvSpPr>
          <p:nvPr/>
        </p:nvSpPr>
        <p:spPr bwMode="auto">
          <a:xfrm>
            <a:off x="8242300" y="4232275"/>
            <a:ext cx="0" cy="419100"/>
          </a:xfrm>
          <a:custGeom>
            <a:avLst/>
            <a:gdLst>
              <a:gd name="T0" fmla="*/ 0 h 420370"/>
              <a:gd name="T1" fmla="*/ 420370 h 420370"/>
            </a:gdLst>
            <a:ahLst/>
            <a:cxnLst/>
            <a:rect l="0" t="T0" r="0" b="T1"/>
            <a:pathLst>
              <a:path h="420370">
                <a:moveTo>
                  <a:pt x="0" y="420370"/>
                </a:moveTo>
                <a:lnTo>
                  <a:pt x="0" y="0"/>
                </a:lnTo>
              </a:path>
            </a:pathLst>
          </a:custGeom>
          <a:noFill/>
          <a:ln w="2667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92588" y="96838"/>
            <a:ext cx="881062" cy="330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585"/>
              </a:lnSpc>
              <a:spcBef>
                <a:spcPts val="129"/>
              </a:spcBef>
              <a:spcAft>
                <a:spcPts val="0"/>
              </a:spcAft>
              <a:defRPr/>
            </a:pPr>
            <a:r>
              <a:rPr sz="2400" b="1" dirty="0">
                <a:solidFill>
                  <a:srgbClr val="000099"/>
                </a:solidFill>
                <a:latin typeface="Tahoma"/>
                <a:cs typeface="Tahoma"/>
              </a:rPr>
              <a:t>S</a:t>
            </a:r>
            <a:r>
              <a:rPr sz="2400" b="1" spc="-9" dirty="0">
                <a:solidFill>
                  <a:srgbClr val="000099"/>
                </a:solidFill>
                <a:latin typeface="Tahoma"/>
                <a:cs typeface="Tahoma"/>
              </a:rPr>
              <a:t>P</a:t>
            </a:r>
            <a:r>
              <a:rPr sz="2400" b="1" dirty="0">
                <a:solidFill>
                  <a:srgbClr val="000099"/>
                </a:solidFill>
                <a:latin typeface="Tahoma"/>
                <a:cs typeface="Tahoma"/>
              </a:rPr>
              <a:t>ED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79613" y="455613"/>
            <a:ext cx="1135062" cy="2921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275"/>
              </a:lnSpc>
              <a:spcBef>
                <a:spcPts val="113"/>
              </a:spcBef>
              <a:spcAft>
                <a:spcPts val="0"/>
              </a:spcAft>
              <a:defRPr/>
            </a:pPr>
            <a:r>
              <a:rPr sz="2100" b="1" dirty="0">
                <a:solidFill>
                  <a:srgbClr val="000099"/>
                </a:solidFill>
                <a:latin typeface="Tahoma"/>
                <a:cs typeface="Tahoma"/>
              </a:rPr>
              <a:t>S</a:t>
            </a:r>
            <a:r>
              <a:rPr sz="2100" b="1" spc="-4" dirty="0">
                <a:solidFill>
                  <a:srgbClr val="000099"/>
                </a:solidFill>
                <a:latin typeface="Tahoma"/>
                <a:cs typeface="Tahoma"/>
              </a:rPr>
              <a:t>i</a:t>
            </a:r>
            <a:r>
              <a:rPr sz="2100" b="1" dirty="0">
                <a:solidFill>
                  <a:srgbClr val="000099"/>
                </a:solidFill>
                <a:latin typeface="Tahoma"/>
                <a:cs typeface="Tahoma"/>
              </a:rPr>
              <a:t>s</a:t>
            </a:r>
            <a:r>
              <a:rPr sz="2100" b="1" spc="4" dirty="0">
                <a:solidFill>
                  <a:srgbClr val="000099"/>
                </a:solidFill>
                <a:latin typeface="Tahoma"/>
                <a:cs typeface="Tahoma"/>
              </a:rPr>
              <a:t>t</a:t>
            </a:r>
            <a:r>
              <a:rPr sz="2100" b="1" dirty="0">
                <a:solidFill>
                  <a:srgbClr val="000099"/>
                </a:solidFill>
                <a:latin typeface="Tahoma"/>
                <a:cs typeface="Tahoma"/>
              </a:rPr>
              <a:t>e</a:t>
            </a:r>
            <a:r>
              <a:rPr sz="2100" b="1" spc="-4" dirty="0">
                <a:solidFill>
                  <a:srgbClr val="000099"/>
                </a:solidFill>
                <a:latin typeface="Tahoma"/>
                <a:cs typeface="Tahoma"/>
              </a:rPr>
              <a:t>m</a:t>
            </a:r>
            <a:r>
              <a:rPr sz="2100" b="1" dirty="0">
                <a:solidFill>
                  <a:srgbClr val="000099"/>
                </a:solidFill>
                <a:latin typeface="Tahoma"/>
                <a:cs typeface="Tahoma"/>
              </a:rPr>
              <a:t>a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27375" y="455613"/>
            <a:ext cx="1046163" cy="2921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275"/>
              </a:lnSpc>
              <a:spcBef>
                <a:spcPts val="113"/>
              </a:spcBef>
              <a:spcAft>
                <a:spcPts val="0"/>
              </a:spcAft>
              <a:defRPr/>
            </a:pPr>
            <a:r>
              <a:rPr sz="2100" b="1" dirty="0">
                <a:solidFill>
                  <a:srgbClr val="000099"/>
                </a:solidFill>
                <a:latin typeface="Tahoma"/>
                <a:cs typeface="Tahoma"/>
              </a:rPr>
              <a:t>P</a:t>
            </a:r>
            <a:r>
              <a:rPr sz="2100" b="1" spc="-4" dirty="0">
                <a:solidFill>
                  <a:srgbClr val="000099"/>
                </a:solidFill>
                <a:latin typeface="Tahoma"/>
                <a:cs typeface="Tahoma"/>
              </a:rPr>
              <a:t>ú</a:t>
            </a:r>
            <a:r>
              <a:rPr sz="2100" b="1" dirty="0">
                <a:solidFill>
                  <a:srgbClr val="000099"/>
                </a:solidFill>
                <a:latin typeface="Tahoma"/>
                <a:cs typeface="Tahoma"/>
              </a:rPr>
              <a:t>b</a:t>
            </a:r>
            <a:r>
              <a:rPr sz="2100" b="1" spc="4" dirty="0">
                <a:solidFill>
                  <a:srgbClr val="000099"/>
                </a:solidFill>
                <a:latin typeface="Tahoma"/>
                <a:cs typeface="Tahoma"/>
              </a:rPr>
              <a:t>l</a:t>
            </a:r>
            <a:r>
              <a:rPr sz="2100" b="1" spc="-4" dirty="0">
                <a:solidFill>
                  <a:srgbClr val="000099"/>
                </a:solidFill>
                <a:latin typeface="Tahoma"/>
                <a:cs typeface="Tahoma"/>
              </a:rPr>
              <a:t>i</a:t>
            </a:r>
            <a:r>
              <a:rPr sz="2100" b="1" dirty="0">
                <a:solidFill>
                  <a:srgbClr val="000099"/>
                </a:solidFill>
                <a:latin typeface="Tahoma"/>
                <a:cs typeface="Tahoma"/>
              </a:rPr>
              <a:t>co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84650" y="455613"/>
            <a:ext cx="392113" cy="2921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275"/>
              </a:lnSpc>
              <a:spcBef>
                <a:spcPts val="113"/>
              </a:spcBef>
              <a:spcAft>
                <a:spcPts val="0"/>
              </a:spcAft>
              <a:defRPr/>
            </a:pPr>
            <a:r>
              <a:rPr sz="2100" b="1" spc="4" dirty="0">
                <a:solidFill>
                  <a:srgbClr val="000099"/>
                </a:solidFill>
                <a:latin typeface="Tahoma"/>
                <a:cs typeface="Tahoma"/>
              </a:rPr>
              <a:t>d</a:t>
            </a:r>
            <a:r>
              <a:rPr sz="2100" b="1" dirty="0">
                <a:solidFill>
                  <a:srgbClr val="000099"/>
                </a:solidFill>
                <a:latin typeface="Tahoma"/>
                <a:cs typeface="Tahoma"/>
              </a:rPr>
              <a:t>e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56125" y="455613"/>
            <a:ext cx="4016375" cy="611187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275"/>
              </a:lnSpc>
              <a:spcBef>
                <a:spcPts val="113"/>
              </a:spcBef>
              <a:spcAft>
                <a:spcPts val="0"/>
              </a:spcAft>
              <a:defRPr/>
            </a:pPr>
            <a:r>
              <a:rPr lang="es-ES_tradnl" sz="2100" b="1" spc="-4" dirty="0">
                <a:solidFill>
                  <a:srgbClr val="000099"/>
                </a:solidFill>
                <a:latin typeface="Tahoma"/>
                <a:cs typeface="Tahoma"/>
              </a:rPr>
              <a:t>Registro digital</a:t>
            </a:r>
            <a:endParaRPr sz="2100" dirty="0">
              <a:latin typeface="Tahoma"/>
              <a:cs typeface="Tahoma"/>
            </a:endParaRPr>
          </a:p>
        </p:txBody>
      </p:sp>
      <p:sp>
        <p:nvSpPr>
          <p:cNvPr id="11461" name="object 7"/>
          <p:cNvSpPr txBox="1">
            <a:spLocks noChangeArrowheads="1"/>
          </p:cNvSpPr>
          <p:nvPr/>
        </p:nvSpPr>
        <p:spPr bwMode="auto">
          <a:xfrm>
            <a:off x="6326188" y="455613"/>
            <a:ext cx="94773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275"/>
              </a:lnSpc>
              <a:spcBef>
                <a:spcPts val="113"/>
              </a:spcBef>
            </a:pPr>
            <a:endParaRPr lang="en-US" sz="21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462" name="object 6"/>
          <p:cNvSpPr txBox="1">
            <a:spLocks noChangeArrowheads="1"/>
          </p:cNvSpPr>
          <p:nvPr/>
        </p:nvSpPr>
        <p:spPr bwMode="auto">
          <a:xfrm>
            <a:off x="6689725" y="2928938"/>
            <a:ext cx="55403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4188"/>
              </a:lnSpc>
              <a:spcBef>
                <a:spcPts val="213"/>
              </a:spcBef>
            </a:pPr>
            <a:r>
              <a:rPr lang="en-US" sz="4000">
                <a:latin typeface="Wingdings" pitchFamily="2" charset="2"/>
              </a:rPr>
              <a:t>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698750" y="5514975"/>
            <a:ext cx="3814763" cy="4445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3470"/>
              </a:lnSpc>
              <a:spcBef>
                <a:spcPts val="173"/>
              </a:spcBef>
              <a:spcAft>
                <a:spcPts val="0"/>
              </a:spcAft>
              <a:defRPr/>
            </a:pPr>
            <a:r>
              <a:rPr sz="3300" b="1" dirty="0">
                <a:latin typeface="Times New Roman"/>
                <a:cs typeface="Times New Roman"/>
              </a:rPr>
              <a:t>F</a:t>
            </a:r>
            <a:r>
              <a:rPr sz="3300" b="1" spc="-4" dirty="0">
                <a:latin typeface="Times New Roman"/>
                <a:cs typeface="Times New Roman"/>
              </a:rPr>
              <a:t>I</a:t>
            </a:r>
            <a:r>
              <a:rPr sz="3300" b="1" spc="4" dirty="0">
                <a:latin typeface="Times New Roman"/>
                <a:cs typeface="Times New Roman"/>
              </a:rPr>
              <a:t>SCA</a:t>
            </a:r>
            <a:r>
              <a:rPr sz="3300" b="1" spc="-9" dirty="0">
                <a:latin typeface="Times New Roman"/>
                <a:cs typeface="Times New Roman"/>
              </a:rPr>
              <a:t>L</a:t>
            </a:r>
            <a:r>
              <a:rPr sz="3300" b="1" spc="-4" dirty="0">
                <a:latin typeface="Times New Roman"/>
                <a:cs typeface="Times New Roman"/>
              </a:rPr>
              <a:t>I</a:t>
            </a:r>
            <a:r>
              <a:rPr sz="3300" b="1" dirty="0">
                <a:latin typeface="Times New Roman"/>
                <a:cs typeface="Times New Roman"/>
              </a:rPr>
              <a:t>ZA</a:t>
            </a:r>
            <a:r>
              <a:rPr lang="es-ES_tradnl" sz="3300" b="1" spc="4" dirty="0">
                <a:latin typeface="Times New Roman"/>
                <a:cs typeface="Times New Roman"/>
              </a:rPr>
              <a:t>CION</a:t>
            </a:r>
            <a:endParaRPr sz="3300" dirty="0">
              <a:latin typeface="Times New Roman"/>
              <a:cs typeface="Times New Roman"/>
            </a:endParaRPr>
          </a:p>
        </p:txBody>
      </p:sp>
      <p:sp>
        <p:nvSpPr>
          <p:cNvPr id="11464" name="object 4"/>
          <p:cNvSpPr txBox="1">
            <a:spLocks noChangeArrowheads="1"/>
          </p:cNvSpPr>
          <p:nvPr/>
        </p:nvSpPr>
        <p:spPr bwMode="auto">
          <a:xfrm>
            <a:off x="6630988" y="6494463"/>
            <a:ext cx="223837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550"/>
              </a:lnSpc>
              <a:spcBef>
                <a:spcPts val="125"/>
              </a:spcBef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1465" name="object 3"/>
          <p:cNvSpPr txBox="1">
            <a:spLocks noChangeArrowheads="1"/>
          </p:cNvSpPr>
          <p:nvPr/>
        </p:nvSpPr>
        <p:spPr bwMode="auto">
          <a:xfrm>
            <a:off x="5827713" y="3922713"/>
            <a:ext cx="6858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400">
              <a:lnSpc>
                <a:spcPts val="1000"/>
              </a:lnSpc>
            </a:pPr>
            <a:endParaRPr lang="en-US" sz="1000">
              <a:latin typeface="Calibri" pitchFamily="34" charset="0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827713" y="4113213"/>
            <a:ext cx="685800" cy="95250"/>
          </a:xfrm>
          <a:prstGeom prst="rect">
            <a:avLst/>
          </a:prstGeom>
        </p:spPr>
        <p:txBody>
          <a:bodyPr lIns="0" tIns="0" rIns="0" bIns="0"/>
          <a:lstStyle/>
          <a:p>
            <a:pPr marL="25400" fontAlgn="auto">
              <a:lnSpc>
                <a:spcPts val="75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750"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</TotalTime>
  <Words>578</Words>
  <Application>Microsoft Office PowerPoint</Application>
  <PresentationFormat>Presentación en pantalla (4:3)</PresentationFormat>
  <Paragraphs>218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Calibri</vt:lpstr>
      <vt:lpstr>Arial</vt:lpstr>
      <vt:lpstr>Tahoma</vt:lpstr>
      <vt:lpstr>Wingdings</vt:lpstr>
      <vt:lpstr>Times New Roman</vt:lpstr>
      <vt:lpstr>Arial Black</vt:lpstr>
      <vt:lpstr>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S. López</dc:creator>
  <cp:lastModifiedBy> </cp:lastModifiedBy>
  <cp:revision>5</cp:revision>
  <dcterms:modified xsi:type="dcterms:W3CDTF">2013-10-28T09:46:51Z</dcterms:modified>
</cp:coreProperties>
</file>